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7"/>
  </p:notesMasterIdLst>
  <p:sldIdLst>
    <p:sldId id="256" r:id="rId2"/>
    <p:sldId id="269" r:id="rId3"/>
    <p:sldId id="271" r:id="rId4"/>
    <p:sldId id="272" r:id="rId5"/>
    <p:sldId id="259" r:id="rId6"/>
    <p:sldId id="260" r:id="rId7"/>
    <p:sldId id="264" r:id="rId8"/>
    <p:sldId id="263" r:id="rId9"/>
    <p:sldId id="268" r:id="rId10"/>
    <p:sldId id="262" r:id="rId11"/>
    <p:sldId id="261" r:id="rId12"/>
    <p:sldId id="266" r:id="rId13"/>
    <p:sldId id="267" r:id="rId14"/>
    <p:sldId id="265"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39" autoAdjust="0"/>
  </p:normalViewPr>
  <p:slideViewPr>
    <p:cSldViewPr>
      <p:cViewPr varScale="1">
        <p:scale>
          <a:sx n="104" d="100"/>
          <a:sy n="104" d="100"/>
        </p:scale>
        <p:origin x="-90" y="-102"/>
      </p:cViewPr>
      <p:guideLst>
        <p:guide orient="horz" pos="2160"/>
        <p:guide pos="2880"/>
      </p:guideLst>
    </p:cSldViewPr>
  </p:slideViewPr>
  <p:outlineViewPr>
    <p:cViewPr>
      <p:scale>
        <a:sx n="33" d="100"/>
        <a:sy n="33" d="100"/>
      </p:scale>
      <p:origin x="0" y="70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4AAFA6-B95D-4DC4-937D-364F385F5E96}" type="datetimeFigureOut">
              <a:rPr lang="en-US" smtClean="0"/>
              <a:t>8/6/2013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E026C0-102D-4FC3-8281-13ED0F37EABB}" type="slidenum">
              <a:rPr lang="en-US" smtClean="0"/>
              <a:t>‹#›</a:t>
            </a:fld>
            <a:endParaRPr lang="en-US"/>
          </a:p>
        </p:txBody>
      </p:sp>
    </p:spTree>
    <p:extLst>
      <p:ext uri="{BB962C8B-B14F-4D97-AF65-F5344CB8AC3E}">
        <p14:creationId xmlns:p14="http://schemas.microsoft.com/office/powerpoint/2010/main" val="4115141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0CABFECD-15F2-4618-91B7-1AD6D7C30784}" type="slidenum">
              <a:rPr lang="en-US"/>
              <a:pPr/>
              <a:t>2</a:t>
            </a:fld>
            <a:endParaRPr 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07D1A94B-B074-44EB-AF2B-A2234DF1F983}" type="slidenum">
              <a:rPr lang="en-US"/>
              <a:pPr/>
              <a:t>12</a:t>
            </a:fld>
            <a:endParaRPr lang="en-US"/>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5A14AB90-B766-456E-A025-160BAC7B5F4A}" type="slidenum">
              <a:rPr lang="en-US"/>
              <a:pPr/>
              <a:t>13</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28A0415-2D85-490F-AEAC-E0E6A70865CE}"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E78C7E0C-BBB0-485A-82D2-365648618BEF}" type="slidenum">
              <a:rPr lang="en-US"/>
              <a:pPr/>
              <a:t>3</a:t>
            </a:fld>
            <a:endParaRPr lang="en-US"/>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BDE61AA5-F4A8-47B2-9810-D73672D08DBA}" type="slidenum">
              <a:rPr lang="en-US"/>
              <a:pPr/>
              <a:t>4</a:t>
            </a:fld>
            <a:endParaRPr lang="en-US"/>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D0F8517-1E38-44C0-8E0A-AF7E2CED07E8}" type="slidenum">
              <a:rPr lang="en-US"/>
              <a:pPr/>
              <a:t>5</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4D0F8517-1E38-44C0-8E0A-AF7E2CED07E8}" type="slidenum">
              <a:rPr lang="en-US"/>
              <a:pPr/>
              <a:t>6</a:t>
            </a:fld>
            <a:endParaRPr lang="en-US"/>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E6F0C78C-17D6-41EE-98DE-102354708AF7}" type="slidenum">
              <a:rPr lang="en-US"/>
              <a:pPr/>
              <a:t>7</a:t>
            </a:fld>
            <a:endParaRPr lang="en-US"/>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5A03B020-3FF4-49B3-A825-972D217F9146}" type="slidenum">
              <a:rPr lang="en-US"/>
              <a:pPr/>
              <a:t>8</a:t>
            </a:fld>
            <a:endParaRPr lang="en-US"/>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A24D685-A266-4828-84F8-4CB54F0D421A}" type="slidenum">
              <a:rPr lang="en-US"/>
              <a:pPr/>
              <a:t>10</a:t>
            </a:fld>
            <a:endParaRPr lang="en-US"/>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72286B4-C028-42FC-BA6F-324CFE21206B}" type="slidenum">
              <a:rPr lang="en-US" smtClean="0"/>
              <a:pPr>
                <a:defRPr/>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C6657630-76D7-4FEA-8FFB-72399EC22F5D}"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130D3-2CF7-4EE5-8ACE-64118A5E6783}" type="slidenum">
              <a:rPr lang="en-US" smtClean="0"/>
              <a:t>‹#›</a:t>
            </a:fld>
            <a:endParaRPr lang="en-US"/>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657630-76D7-4FEA-8FFB-72399EC22F5D}"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130D3-2CF7-4EE5-8ACE-64118A5E678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6657630-76D7-4FEA-8FFB-72399EC22F5D}"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130D3-2CF7-4EE5-8ACE-64118A5E678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a:xfrm>
            <a:off x="5791200" y="6248400"/>
            <a:ext cx="2895600" cy="457200"/>
          </a:xfrm>
        </p:spPr>
        <p:txBody>
          <a:bodyPr/>
          <a:lstStyle>
            <a:lvl1pPr>
              <a:defRPr/>
            </a:lvl1pPr>
          </a:lstStyle>
          <a:p>
            <a:r>
              <a:rPr lang="en-US"/>
              <a:t>Pleasant Grove High School</a:t>
            </a:r>
          </a:p>
          <a:p>
            <a:r>
              <a:rPr lang="en-US"/>
              <a:t>Spring 2003</a:t>
            </a:r>
          </a:p>
        </p:txBody>
      </p:sp>
      <p:sp>
        <p:nvSpPr>
          <p:cNvPr id="6" name="Slide Number Placeholder 5"/>
          <p:cNvSpPr>
            <a:spLocks noGrp="1"/>
          </p:cNvSpPr>
          <p:nvPr>
            <p:ph type="sldNum" sz="quarter" idx="11"/>
          </p:nvPr>
        </p:nvSpPr>
        <p:spPr>
          <a:xfrm>
            <a:off x="6553200" y="6248400"/>
            <a:ext cx="2133600" cy="457200"/>
          </a:xfrm>
        </p:spPr>
        <p:txBody>
          <a:bodyPr/>
          <a:lstStyle>
            <a:lvl1pPr>
              <a:defRPr/>
            </a:lvl1pPr>
          </a:lstStyle>
          <a:p>
            <a:fld id="{9B74EF8D-90BA-4DD5-9986-81ECBDDD08A2}" type="slidenum">
              <a:rPr lang="en-US"/>
              <a:pPr/>
              <a:t>‹#›</a:t>
            </a:fld>
            <a:endParaRPr lang="en-US"/>
          </a:p>
        </p:txBody>
      </p:sp>
      <p:sp>
        <p:nvSpPr>
          <p:cNvPr id="7" name="Date Placeholder 6"/>
          <p:cNvSpPr>
            <a:spLocks noGrp="1"/>
          </p:cNvSpPr>
          <p:nvPr>
            <p:ph type="dt" sz="half" idx="12"/>
          </p:nvPr>
        </p:nvSpPr>
        <p:spPr>
          <a:xfrm>
            <a:off x="457200" y="6245225"/>
            <a:ext cx="2133600" cy="476250"/>
          </a:xfrm>
        </p:spPr>
        <p:txBody>
          <a:bodyPr/>
          <a:lstStyle>
            <a:lvl1pPr>
              <a:defRPr/>
            </a:lvl1pPr>
          </a:lstStyle>
          <a:p>
            <a:r>
              <a:rPr lang="en-US"/>
              <a:t>M. Guymon</a:t>
            </a:r>
          </a:p>
        </p:txBody>
      </p:sp>
    </p:spTree>
    <p:extLst>
      <p:ext uri="{BB962C8B-B14F-4D97-AF65-F5344CB8AC3E}">
        <p14:creationId xmlns:p14="http://schemas.microsoft.com/office/powerpoint/2010/main" val="1547631913"/>
      </p:ext>
    </p:extLst>
  </p:cSld>
  <p:clrMapOvr>
    <a:masterClrMapping/>
  </p:clrMapOvr>
  <p:transition>
    <p:wheel spokes="3"/>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76800" y="1600200"/>
            <a:ext cx="38100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a:ln/>
        </p:spPr>
        <p:txBody>
          <a:bodyPr/>
          <a:lstStyle>
            <a:lvl1pPr>
              <a:defRPr/>
            </a:lvl1pPr>
          </a:lstStyle>
          <a:p>
            <a:pPr>
              <a:defRPr/>
            </a:pPr>
            <a:r>
              <a:rPr lang="en-US"/>
              <a:t>M. Guymon - Pleasant Grove High - Spring 2003</a:t>
            </a:r>
          </a:p>
        </p:txBody>
      </p:sp>
    </p:spTree>
    <p:extLst>
      <p:ext uri="{BB962C8B-B14F-4D97-AF65-F5344CB8AC3E}">
        <p14:creationId xmlns:p14="http://schemas.microsoft.com/office/powerpoint/2010/main" val="3440165543"/>
      </p:ext>
    </p:extLst>
  </p:cSld>
  <p:clrMapOvr>
    <a:masterClrMapping/>
  </p:clrMapOvr>
  <p:transition spd="med">
    <p:blinds/>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C6657630-76D7-4FEA-8FFB-72399EC22F5D}"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130D3-2CF7-4EE5-8ACE-64118A5E6783}" type="slidenum">
              <a:rPr lang="en-US" smtClean="0"/>
              <a:t>‹#›</a:t>
            </a:fld>
            <a:endParaRPr lang="en-US"/>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657630-76D7-4FEA-8FFB-72399EC22F5D}" type="datetimeFigureOut">
              <a:rPr lang="en-US" smtClean="0"/>
              <a:t>8/6/2013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9130D3-2CF7-4EE5-8ACE-64118A5E678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C6657630-76D7-4FEA-8FFB-72399EC22F5D}" type="datetimeFigureOut">
              <a:rPr lang="en-US" smtClean="0"/>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9130D3-2CF7-4EE5-8ACE-64118A5E678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C6657630-76D7-4FEA-8FFB-72399EC22F5D}" type="datetimeFigureOut">
              <a:rPr lang="en-US" smtClean="0"/>
              <a:t>8/6/2013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9130D3-2CF7-4EE5-8ACE-64118A5E678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6657630-76D7-4FEA-8FFB-72399EC22F5D}" type="datetimeFigureOut">
              <a:rPr lang="en-US" smtClean="0"/>
              <a:t>8/6/2013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9130D3-2CF7-4EE5-8ACE-64118A5E678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657630-76D7-4FEA-8FFB-72399EC22F5D}" type="datetimeFigureOut">
              <a:rPr lang="en-US" smtClean="0"/>
              <a:t>8/6/2013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9130D3-2CF7-4EE5-8ACE-64118A5E678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657630-76D7-4FEA-8FFB-72399EC22F5D}" type="datetimeFigureOut">
              <a:rPr lang="en-US" smtClean="0"/>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9130D3-2CF7-4EE5-8ACE-64118A5E678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657630-76D7-4FEA-8FFB-72399EC22F5D}" type="datetimeFigureOut">
              <a:rPr lang="en-US" smtClean="0"/>
              <a:t>8/6/2013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9130D3-2CF7-4EE5-8ACE-64118A5E678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5"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C6657630-76D7-4FEA-8FFB-72399EC22F5D}" type="datetimeFigureOut">
              <a:rPr lang="en-US" smtClean="0"/>
              <a:t>8/6/2013</a:t>
            </a:fld>
            <a:endParaRPr lang="en-US"/>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E69130D3-2CF7-4EE5-8ACE-64118A5E6783}"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Computational_science"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733800"/>
            <a:ext cx="6400800" cy="1752600"/>
          </a:xfrm>
        </p:spPr>
        <p:txBody>
          <a:bodyPr>
            <a:normAutofit fontScale="92500" lnSpcReduction="10000"/>
          </a:bodyPr>
          <a:lstStyle/>
          <a:p>
            <a:r>
              <a:rPr lang="en-US" b="1" dirty="0" smtClean="0"/>
              <a:t>Standard 1: Technology Operations and Concepts</a:t>
            </a:r>
          </a:p>
          <a:p>
            <a:endParaRPr lang="en-US" b="1" dirty="0" smtClean="0"/>
          </a:p>
          <a:p>
            <a:r>
              <a:rPr lang="en-US" b="1" dirty="0" smtClean="0"/>
              <a:t>Students will be introduced to and be able to demonstrate a sound understanding of computer technology: what types of technology exist, how types of technology function, what component parts work with specific technologies.</a:t>
            </a:r>
            <a:endParaRPr lang="en-US" dirty="0"/>
          </a:p>
        </p:txBody>
      </p:sp>
      <p:sp>
        <p:nvSpPr>
          <p:cNvPr id="2" name="Title 1"/>
          <p:cNvSpPr>
            <a:spLocks noGrp="1"/>
          </p:cNvSpPr>
          <p:nvPr>
            <p:ph type="ctrTitle"/>
          </p:nvPr>
        </p:nvSpPr>
        <p:spPr>
          <a:xfrm>
            <a:off x="685800" y="663575"/>
            <a:ext cx="7848600" cy="1470025"/>
          </a:xfrm>
        </p:spPr>
        <p:txBody>
          <a:bodyPr/>
          <a:lstStyle/>
          <a:p>
            <a:r>
              <a:rPr lang="en-US" sz="5400" dirty="0" smtClean="0"/>
              <a:t>Computer</a:t>
            </a:r>
            <a:r>
              <a:rPr lang="en-US" dirty="0" smtClean="0"/>
              <a:t> </a:t>
            </a:r>
            <a:r>
              <a:rPr lang="en-US" sz="5400" dirty="0" smtClean="0"/>
              <a:t>Technology</a:t>
            </a:r>
            <a:endParaRPr lang="en-US" dirty="0"/>
          </a:p>
        </p:txBody>
      </p:sp>
    </p:spTree>
    <p:extLst>
      <p:ext uri="{BB962C8B-B14F-4D97-AF65-F5344CB8AC3E}">
        <p14:creationId xmlns:p14="http://schemas.microsoft.com/office/powerpoint/2010/main" val="17324585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914400" y="277813"/>
            <a:ext cx="7772400" cy="941387"/>
          </a:xfrm>
        </p:spPr>
        <p:txBody>
          <a:bodyPr/>
          <a:lstStyle/>
          <a:p>
            <a:pPr eaLnBrk="1" hangingPunct="1"/>
            <a:r>
              <a:rPr lang="en-US" sz="4800" b="1" dirty="0" smtClean="0">
                <a:latin typeface="Dateline"/>
              </a:rPr>
              <a:t>Laptop</a:t>
            </a:r>
            <a:r>
              <a:rPr lang="en-US" dirty="0" smtClean="0">
                <a:latin typeface="Dateline"/>
              </a:rPr>
              <a:t> </a:t>
            </a:r>
            <a:r>
              <a:rPr lang="en-US" sz="4800" b="1" dirty="0" smtClean="0">
                <a:latin typeface="Dateline"/>
              </a:rPr>
              <a:t>Computer</a:t>
            </a:r>
          </a:p>
        </p:txBody>
      </p:sp>
      <p:pic>
        <p:nvPicPr>
          <p:cNvPr id="14340" name="Picture 5" descr="j0285758"/>
          <p:cNvPicPr>
            <a:picLocks noGrp="1" noChangeAspect="1" noChangeArrowheads="1"/>
          </p:cNvPicPr>
          <p:nvPr>
            <p:ph sz="half" idx="1"/>
          </p:nvPr>
        </p:nvPicPr>
        <p:blipFill>
          <a:blip r:embed="rId3" cstate="print"/>
          <a:srcRect/>
          <a:stretch>
            <a:fillRect/>
          </a:stretch>
        </p:blipFill>
        <p:spPr>
          <a:xfrm>
            <a:off x="914400" y="1981200"/>
            <a:ext cx="3429000" cy="3198813"/>
          </a:xfrm>
        </p:spPr>
      </p:pic>
      <p:sp>
        <p:nvSpPr>
          <p:cNvPr id="18435" name="Rectangle 3"/>
          <p:cNvSpPr>
            <a:spLocks noGrp="1" noChangeArrowheads="1"/>
          </p:cNvSpPr>
          <p:nvPr>
            <p:ph type="body" sz="half" idx="2"/>
          </p:nvPr>
        </p:nvSpPr>
        <p:spPr>
          <a:xfrm>
            <a:off x="4876800" y="1371600"/>
            <a:ext cx="3810000" cy="4530725"/>
          </a:xfrm>
        </p:spPr>
        <p:txBody>
          <a:bodyPr>
            <a:normAutofit fontScale="92500"/>
          </a:bodyPr>
          <a:lstStyle/>
          <a:p>
            <a:pPr eaLnBrk="1" hangingPunct="1">
              <a:lnSpc>
                <a:spcPct val="90000"/>
              </a:lnSpc>
            </a:pPr>
            <a:r>
              <a:rPr lang="en-US" sz="2400" dirty="0" smtClean="0"/>
              <a:t>A portable, compact computer that can run on an electrical wall outlet or a battery unit.</a:t>
            </a:r>
          </a:p>
          <a:p>
            <a:pPr eaLnBrk="1" hangingPunct="1">
              <a:lnSpc>
                <a:spcPct val="90000"/>
              </a:lnSpc>
            </a:pPr>
            <a:r>
              <a:rPr lang="en-US" sz="2400" dirty="0" smtClean="0"/>
              <a:t>All components (keyboard, mouse, etc.) are in one compact unit.</a:t>
            </a:r>
          </a:p>
          <a:p>
            <a:pPr eaLnBrk="1" hangingPunct="1">
              <a:lnSpc>
                <a:spcPct val="90000"/>
              </a:lnSpc>
            </a:pPr>
            <a:r>
              <a:rPr lang="en-US" sz="2400" dirty="0" smtClean="0"/>
              <a:t>Usually more expensive than a comparable desktop.</a:t>
            </a:r>
          </a:p>
          <a:p>
            <a:pPr eaLnBrk="1" hangingPunct="1">
              <a:lnSpc>
                <a:spcPct val="90000"/>
              </a:lnSpc>
            </a:pPr>
            <a:r>
              <a:rPr lang="en-US" sz="2400" dirty="0" smtClean="0"/>
              <a:t>Sometimes called a notebook or portable computer.</a:t>
            </a:r>
          </a:p>
          <a:p>
            <a:pPr eaLnBrk="1" hangingPunct="1">
              <a:lnSpc>
                <a:spcPct val="90000"/>
              </a:lnSpc>
            </a:pPr>
            <a:endParaRPr lang="en-US" sz="2400" dirty="0" smtClean="0"/>
          </a:p>
        </p:txBody>
      </p:sp>
    </p:spTree>
    <p:extLst>
      <p:ext uri="{BB962C8B-B14F-4D97-AF65-F5344CB8AC3E}">
        <p14:creationId xmlns:p14="http://schemas.microsoft.com/office/powerpoint/2010/main" val="2282242020"/>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blinds(horizontal)">
                                      <p:cBhvr>
                                        <p:cTn id="7" dur="500"/>
                                        <p:tgtEl>
                                          <p:spTgt spid="1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435">
                                            <p:txEl>
                                              <p:pRg st="1" end="1"/>
                                            </p:txEl>
                                          </p:spTgt>
                                        </p:tgtEl>
                                        <p:attrNameLst>
                                          <p:attrName>style.visibility</p:attrName>
                                        </p:attrNameLst>
                                      </p:cBhvr>
                                      <p:to>
                                        <p:strVal val="visible"/>
                                      </p:to>
                                    </p:set>
                                    <p:animEffect transition="in" filter="blinds(horizontal)">
                                      <p:cBhvr>
                                        <p:cTn id="12" dur="500"/>
                                        <p:tgtEl>
                                          <p:spTgt spid="184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8435">
                                            <p:txEl>
                                              <p:pRg st="2" end="2"/>
                                            </p:txEl>
                                          </p:spTgt>
                                        </p:tgtEl>
                                        <p:attrNameLst>
                                          <p:attrName>style.visibility</p:attrName>
                                        </p:attrNameLst>
                                      </p:cBhvr>
                                      <p:to>
                                        <p:strVal val="visible"/>
                                      </p:to>
                                    </p:set>
                                    <p:animEffect transition="in" filter="blinds(horizontal)">
                                      <p:cBhvr>
                                        <p:cTn id="17" dur="500"/>
                                        <p:tgtEl>
                                          <p:spTgt spid="184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435">
                                            <p:txEl>
                                              <p:pRg st="3" end="3"/>
                                            </p:txEl>
                                          </p:spTgt>
                                        </p:tgtEl>
                                        <p:attrNameLst>
                                          <p:attrName>style.visibility</p:attrName>
                                        </p:attrNameLst>
                                      </p:cBhvr>
                                      <p:to>
                                        <p:strVal val="visible"/>
                                      </p:to>
                                    </p:set>
                                    <p:animEffect transition="in" filter="blinds(horizontal)">
                                      <p:cBhvr>
                                        <p:cTn id="22" dur="500"/>
                                        <p:tgtEl>
                                          <p:spTgt spid="1843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grpId="0" nodeType="clickEffect">
                                  <p:stCondLst>
                                    <p:cond delay="0"/>
                                  </p:stCondLst>
                                  <p:childTnLst>
                                    <p:set>
                                      <p:cBhvr>
                                        <p:cTn id="26" dur="1" fill="hold">
                                          <p:stCondLst>
                                            <p:cond delay="0"/>
                                          </p:stCondLst>
                                        </p:cTn>
                                        <p:tgtEl>
                                          <p:spTgt spid="18434"/>
                                        </p:tgtEl>
                                        <p:attrNameLst>
                                          <p:attrName>style.visibility</p:attrName>
                                        </p:attrNameLst>
                                      </p:cBhvr>
                                      <p:to>
                                        <p:strVal val="visible"/>
                                      </p:to>
                                    </p:set>
                                    <p:animEffect transition="in" filter="wipe(down)">
                                      <p:cBhvr>
                                        <p:cTn id="27" dur="580">
                                          <p:stCondLst>
                                            <p:cond delay="0"/>
                                          </p:stCondLst>
                                        </p:cTn>
                                        <p:tgtEl>
                                          <p:spTgt spid="18434"/>
                                        </p:tgtEl>
                                      </p:cBhvr>
                                    </p:animEffect>
                                    <p:anim calcmode="lin" valueType="num">
                                      <p:cBhvr>
                                        <p:cTn id="28" dur="1822" tmFilter="0,0; 0.14,0.36; 0.43,0.73; 0.71,0.91; 1.0,1.0">
                                          <p:stCondLst>
                                            <p:cond delay="0"/>
                                          </p:stCondLst>
                                        </p:cTn>
                                        <p:tgtEl>
                                          <p:spTgt spid="18434"/>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8434"/>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8434"/>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8434"/>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8434"/>
                                        </p:tgtEl>
                                        <p:attrNameLst>
                                          <p:attrName>ppt_y</p:attrName>
                                        </p:attrNameLst>
                                      </p:cBhvr>
                                      <p:tavLst>
                                        <p:tav tm="0" fmla="#ppt_y-sin(pi*$)/81">
                                          <p:val>
                                            <p:fltVal val="0"/>
                                          </p:val>
                                        </p:tav>
                                        <p:tav tm="100000">
                                          <p:val>
                                            <p:fltVal val="1"/>
                                          </p:val>
                                        </p:tav>
                                      </p:tavLst>
                                    </p:anim>
                                    <p:animScale>
                                      <p:cBhvr>
                                        <p:cTn id="33" dur="26">
                                          <p:stCondLst>
                                            <p:cond delay="650"/>
                                          </p:stCondLst>
                                        </p:cTn>
                                        <p:tgtEl>
                                          <p:spTgt spid="18434"/>
                                        </p:tgtEl>
                                      </p:cBhvr>
                                      <p:to x="100000" y="60000"/>
                                    </p:animScale>
                                    <p:animScale>
                                      <p:cBhvr>
                                        <p:cTn id="34" dur="166" decel="50000">
                                          <p:stCondLst>
                                            <p:cond delay="676"/>
                                          </p:stCondLst>
                                        </p:cTn>
                                        <p:tgtEl>
                                          <p:spTgt spid="18434"/>
                                        </p:tgtEl>
                                      </p:cBhvr>
                                      <p:to x="100000" y="100000"/>
                                    </p:animScale>
                                    <p:animScale>
                                      <p:cBhvr>
                                        <p:cTn id="35" dur="26">
                                          <p:stCondLst>
                                            <p:cond delay="1312"/>
                                          </p:stCondLst>
                                        </p:cTn>
                                        <p:tgtEl>
                                          <p:spTgt spid="18434"/>
                                        </p:tgtEl>
                                      </p:cBhvr>
                                      <p:to x="100000" y="80000"/>
                                    </p:animScale>
                                    <p:animScale>
                                      <p:cBhvr>
                                        <p:cTn id="36" dur="166" decel="50000">
                                          <p:stCondLst>
                                            <p:cond delay="1338"/>
                                          </p:stCondLst>
                                        </p:cTn>
                                        <p:tgtEl>
                                          <p:spTgt spid="18434"/>
                                        </p:tgtEl>
                                      </p:cBhvr>
                                      <p:to x="100000" y="100000"/>
                                    </p:animScale>
                                    <p:animScale>
                                      <p:cBhvr>
                                        <p:cTn id="37" dur="26">
                                          <p:stCondLst>
                                            <p:cond delay="1642"/>
                                          </p:stCondLst>
                                        </p:cTn>
                                        <p:tgtEl>
                                          <p:spTgt spid="18434"/>
                                        </p:tgtEl>
                                      </p:cBhvr>
                                      <p:to x="100000" y="90000"/>
                                    </p:animScale>
                                    <p:animScale>
                                      <p:cBhvr>
                                        <p:cTn id="38" dur="166" decel="50000">
                                          <p:stCondLst>
                                            <p:cond delay="1668"/>
                                          </p:stCondLst>
                                        </p:cTn>
                                        <p:tgtEl>
                                          <p:spTgt spid="18434"/>
                                        </p:tgtEl>
                                      </p:cBhvr>
                                      <p:to x="100000" y="100000"/>
                                    </p:animScale>
                                    <p:animScale>
                                      <p:cBhvr>
                                        <p:cTn id="39" dur="26">
                                          <p:stCondLst>
                                            <p:cond delay="1808"/>
                                          </p:stCondLst>
                                        </p:cTn>
                                        <p:tgtEl>
                                          <p:spTgt spid="18434"/>
                                        </p:tgtEl>
                                      </p:cBhvr>
                                      <p:to x="100000" y="95000"/>
                                    </p:animScale>
                                    <p:animScale>
                                      <p:cBhvr>
                                        <p:cTn id="40" dur="166" decel="50000">
                                          <p:stCondLst>
                                            <p:cond delay="1834"/>
                                          </p:stCondLst>
                                        </p:cTn>
                                        <p:tgtEl>
                                          <p:spTgt spid="1843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P spid="18435" grpId="0" build="p" bldLvl="5"/>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020762"/>
          </a:xfrm>
        </p:spPr>
        <p:txBody>
          <a:bodyPr/>
          <a:lstStyle/>
          <a:p>
            <a:r>
              <a:rPr lang="en-US" sz="4800" b="1" dirty="0" smtClean="0">
                <a:latin typeface="Dateline"/>
              </a:rPr>
              <a:t>Desktop Computer</a:t>
            </a:r>
            <a:endParaRPr lang="en-US" sz="4800" b="1" dirty="0">
              <a:latin typeface="Dateline"/>
            </a:endParaRPr>
          </a:p>
        </p:txBody>
      </p:sp>
      <p:sp>
        <p:nvSpPr>
          <p:cNvPr id="3" name="Content Placeholder 2"/>
          <p:cNvSpPr>
            <a:spLocks noGrp="1"/>
          </p:cNvSpPr>
          <p:nvPr>
            <p:ph sz="quarter" idx="13"/>
          </p:nvPr>
        </p:nvSpPr>
        <p:spPr>
          <a:xfrm>
            <a:off x="4953000" y="1295400"/>
            <a:ext cx="3733800" cy="4530725"/>
          </a:xfrm>
        </p:spPr>
        <p:txBody>
          <a:bodyPr>
            <a:normAutofit/>
          </a:bodyPr>
          <a:lstStyle/>
          <a:p>
            <a:pPr eaLnBrk="1" hangingPunct="1">
              <a:lnSpc>
                <a:spcPct val="90000"/>
              </a:lnSpc>
            </a:pPr>
            <a:r>
              <a:rPr lang="en-US" sz="2400" dirty="0" smtClean="0"/>
              <a:t>A microcomputer that fits on a desk and runs on power from an electrical wall outlet.</a:t>
            </a:r>
          </a:p>
          <a:p>
            <a:pPr eaLnBrk="1" hangingPunct="1">
              <a:lnSpc>
                <a:spcPct val="90000"/>
              </a:lnSpc>
            </a:pPr>
            <a:r>
              <a:rPr lang="en-US" sz="2400" dirty="0" smtClean="0"/>
              <a:t>Has </a:t>
            </a:r>
            <a:r>
              <a:rPr lang="en-US" sz="2400" dirty="0" smtClean="0"/>
              <a:t>separate components (keyboard, mouse, etc.) that are each plugged into the computer.</a:t>
            </a:r>
          </a:p>
        </p:txBody>
      </p:sp>
      <p:pic>
        <p:nvPicPr>
          <p:cNvPr id="1030" name="Picture 6" descr="C:\Documents and Settings\nathancorry\Local Settings\Temporary Internet Files\Content.IE5\2FDX995V\MP900402149[1].jpg"/>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4821" b="96910" l="2889" r="93111">
                        <a14:foregroundMark x1="59778" y1="22991" x2="7222" y2="22744"/>
                        <a14:foregroundMark x1="7222" y1="23362" x2="7000" y2="32756"/>
                      </a14:backgroundRemoval>
                    </a14:imgEffect>
                  </a14:imgLayer>
                </a14:imgProps>
              </a:ext>
            </a:extLst>
          </a:blip>
          <a:srcRect l="6244" t="6946" r="6340" b="2752"/>
          <a:stretch>
            <a:fillRect/>
          </a:stretch>
        </p:blipFill>
        <p:spPr bwMode="auto">
          <a:xfrm>
            <a:off x="685800" y="1556658"/>
            <a:ext cx="4267200" cy="3962400"/>
          </a:xfrm>
          <a:prstGeom prst="rect">
            <a:avLst/>
          </a:prstGeom>
          <a:noFill/>
        </p:spPr>
      </p:pic>
    </p:spTree>
    <p:extLst>
      <p:ext uri="{BB962C8B-B14F-4D97-AF65-F5344CB8AC3E}">
        <p14:creationId xmlns:p14="http://schemas.microsoft.com/office/powerpoint/2010/main" val="2875245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14400" y="277813"/>
            <a:ext cx="7772400" cy="823199"/>
          </a:xfrm>
        </p:spPr>
        <p:txBody>
          <a:bodyPr/>
          <a:lstStyle/>
          <a:p>
            <a:pPr eaLnBrk="1" hangingPunct="1"/>
            <a:r>
              <a:rPr lang="en-US" sz="4800" b="1" dirty="0" smtClean="0">
                <a:latin typeface="Dateline" pitchFamily="2" charset="0"/>
              </a:rPr>
              <a:t>Mainframe</a:t>
            </a:r>
          </a:p>
        </p:txBody>
      </p:sp>
      <p:sp>
        <p:nvSpPr>
          <p:cNvPr id="20483" name="Rectangle 3"/>
          <p:cNvSpPr>
            <a:spLocks noGrp="1" noChangeArrowheads="1"/>
          </p:cNvSpPr>
          <p:nvPr>
            <p:ph type="body" sz="half" idx="2"/>
          </p:nvPr>
        </p:nvSpPr>
        <p:spPr>
          <a:xfrm>
            <a:off x="4876800" y="1600201"/>
            <a:ext cx="3810000" cy="4267200"/>
          </a:xfrm>
        </p:spPr>
        <p:txBody>
          <a:bodyPr>
            <a:normAutofit lnSpcReduction="10000"/>
          </a:bodyPr>
          <a:lstStyle/>
          <a:p>
            <a:pPr eaLnBrk="1" hangingPunct="1">
              <a:lnSpc>
                <a:spcPct val="90000"/>
              </a:lnSpc>
            </a:pPr>
            <a:r>
              <a:rPr lang="en-US" sz="2400" dirty="0" smtClean="0"/>
              <a:t>Large expensive computer capable of simultaneously processing data for hundreds or thousands of users.</a:t>
            </a:r>
          </a:p>
          <a:p>
            <a:pPr eaLnBrk="1" hangingPunct="1">
              <a:lnSpc>
                <a:spcPct val="90000"/>
              </a:lnSpc>
            </a:pPr>
            <a:r>
              <a:rPr lang="en-US" sz="2400" dirty="0" smtClean="0"/>
              <a:t>Used to store, manage, and process large amounts of data that need to be reliable, secure, and centralized.</a:t>
            </a:r>
          </a:p>
          <a:p>
            <a:pPr eaLnBrk="1" hangingPunct="1">
              <a:lnSpc>
                <a:spcPct val="90000"/>
              </a:lnSpc>
            </a:pPr>
            <a:r>
              <a:rPr lang="en-US" sz="2400" dirty="0" smtClean="0"/>
              <a:t>Usually the size of a large cabinet.</a:t>
            </a:r>
          </a:p>
        </p:txBody>
      </p:sp>
      <p:pic>
        <p:nvPicPr>
          <p:cNvPr id="2050"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ackgroundRemoval t="0" b="98628" l="0" r="98333"/>
                    </a14:imgEffect>
                  </a14:imgLayer>
                </a14:imgProps>
              </a:ext>
              <a:ext uri="{28A0092B-C50C-407E-A947-70E740481C1C}">
                <a14:useLocalDpi xmlns:a14="http://schemas.microsoft.com/office/drawing/2010/main" val="0"/>
              </a:ext>
            </a:extLst>
          </a:blip>
          <a:srcRect l="8946" t="2130" r="6954" b="5485"/>
          <a:stretch/>
        </p:blipFill>
        <p:spPr bwMode="auto">
          <a:xfrm>
            <a:off x="990600" y="1143000"/>
            <a:ext cx="3154140" cy="47352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9862790"/>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blinds(horizontal)">
                                      <p:cBhvr>
                                        <p:cTn id="7" dur="500"/>
                                        <p:tgtEl>
                                          <p:spTgt spid="20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0483">
                                            <p:txEl>
                                              <p:pRg st="1" end="1"/>
                                            </p:txEl>
                                          </p:spTgt>
                                        </p:tgtEl>
                                        <p:attrNameLst>
                                          <p:attrName>style.visibility</p:attrName>
                                        </p:attrNameLst>
                                      </p:cBhvr>
                                      <p:to>
                                        <p:strVal val="visible"/>
                                      </p:to>
                                    </p:set>
                                    <p:animEffect transition="in" filter="blinds(horizontal)">
                                      <p:cBhvr>
                                        <p:cTn id="12" dur="500"/>
                                        <p:tgtEl>
                                          <p:spTgt spid="2048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0483">
                                            <p:txEl>
                                              <p:pRg st="2" end="2"/>
                                            </p:txEl>
                                          </p:spTgt>
                                        </p:tgtEl>
                                        <p:attrNameLst>
                                          <p:attrName>style.visibility</p:attrName>
                                        </p:attrNameLst>
                                      </p:cBhvr>
                                      <p:to>
                                        <p:strVal val="visible"/>
                                      </p:to>
                                    </p:set>
                                    <p:animEffect transition="in" filter="blinds(horizontal)">
                                      <p:cBhvr>
                                        <p:cTn id="17" dur="500"/>
                                        <p:tgtEl>
                                          <p:spTgt spid="2048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grpId="0" nodeType="clickEffect">
                                  <p:stCondLst>
                                    <p:cond delay="0"/>
                                  </p:stCondLst>
                                  <p:childTnLst>
                                    <p:set>
                                      <p:cBhvr>
                                        <p:cTn id="21" dur="1" fill="hold">
                                          <p:stCondLst>
                                            <p:cond delay="0"/>
                                          </p:stCondLst>
                                        </p:cTn>
                                        <p:tgtEl>
                                          <p:spTgt spid="20482"/>
                                        </p:tgtEl>
                                        <p:attrNameLst>
                                          <p:attrName>style.visibility</p:attrName>
                                        </p:attrNameLst>
                                      </p:cBhvr>
                                      <p:to>
                                        <p:strVal val="visible"/>
                                      </p:to>
                                    </p:set>
                                    <p:animEffect transition="in" filter="wipe(down)">
                                      <p:cBhvr>
                                        <p:cTn id="22" dur="580">
                                          <p:stCondLst>
                                            <p:cond delay="0"/>
                                          </p:stCondLst>
                                        </p:cTn>
                                        <p:tgtEl>
                                          <p:spTgt spid="20482"/>
                                        </p:tgtEl>
                                      </p:cBhvr>
                                    </p:animEffect>
                                    <p:anim calcmode="lin" valueType="num">
                                      <p:cBhvr>
                                        <p:cTn id="23" dur="1822" tmFilter="0,0; 0.14,0.36; 0.43,0.73; 0.71,0.91; 1.0,1.0">
                                          <p:stCondLst>
                                            <p:cond delay="0"/>
                                          </p:stCondLst>
                                        </p:cTn>
                                        <p:tgtEl>
                                          <p:spTgt spid="20482"/>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20482"/>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20482"/>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20482"/>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20482"/>
                                        </p:tgtEl>
                                        <p:attrNameLst>
                                          <p:attrName>ppt_y</p:attrName>
                                        </p:attrNameLst>
                                      </p:cBhvr>
                                      <p:tavLst>
                                        <p:tav tm="0" fmla="#ppt_y-sin(pi*$)/81">
                                          <p:val>
                                            <p:fltVal val="0"/>
                                          </p:val>
                                        </p:tav>
                                        <p:tav tm="100000">
                                          <p:val>
                                            <p:fltVal val="1"/>
                                          </p:val>
                                        </p:tav>
                                      </p:tavLst>
                                    </p:anim>
                                    <p:animScale>
                                      <p:cBhvr>
                                        <p:cTn id="28" dur="26">
                                          <p:stCondLst>
                                            <p:cond delay="650"/>
                                          </p:stCondLst>
                                        </p:cTn>
                                        <p:tgtEl>
                                          <p:spTgt spid="20482"/>
                                        </p:tgtEl>
                                      </p:cBhvr>
                                      <p:to x="100000" y="60000"/>
                                    </p:animScale>
                                    <p:animScale>
                                      <p:cBhvr>
                                        <p:cTn id="29" dur="166" decel="50000">
                                          <p:stCondLst>
                                            <p:cond delay="676"/>
                                          </p:stCondLst>
                                        </p:cTn>
                                        <p:tgtEl>
                                          <p:spTgt spid="20482"/>
                                        </p:tgtEl>
                                      </p:cBhvr>
                                      <p:to x="100000" y="100000"/>
                                    </p:animScale>
                                    <p:animScale>
                                      <p:cBhvr>
                                        <p:cTn id="30" dur="26">
                                          <p:stCondLst>
                                            <p:cond delay="1312"/>
                                          </p:stCondLst>
                                        </p:cTn>
                                        <p:tgtEl>
                                          <p:spTgt spid="20482"/>
                                        </p:tgtEl>
                                      </p:cBhvr>
                                      <p:to x="100000" y="80000"/>
                                    </p:animScale>
                                    <p:animScale>
                                      <p:cBhvr>
                                        <p:cTn id="31" dur="166" decel="50000">
                                          <p:stCondLst>
                                            <p:cond delay="1338"/>
                                          </p:stCondLst>
                                        </p:cTn>
                                        <p:tgtEl>
                                          <p:spTgt spid="20482"/>
                                        </p:tgtEl>
                                      </p:cBhvr>
                                      <p:to x="100000" y="100000"/>
                                    </p:animScale>
                                    <p:animScale>
                                      <p:cBhvr>
                                        <p:cTn id="32" dur="26">
                                          <p:stCondLst>
                                            <p:cond delay="1642"/>
                                          </p:stCondLst>
                                        </p:cTn>
                                        <p:tgtEl>
                                          <p:spTgt spid="20482"/>
                                        </p:tgtEl>
                                      </p:cBhvr>
                                      <p:to x="100000" y="90000"/>
                                    </p:animScale>
                                    <p:animScale>
                                      <p:cBhvr>
                                        <p:cTn id="33" dur="166" decel="50000">
                                          <p:stCondLst>
                                            <p:cond delay="1668"/>
                                          </p:stCondLst>
                                        </p:cTn>
                                        <p:tgtEl>
                                          <p:spTgt spid="20482"/>
                                        </p:tgtEl>
                                      </p:cBhvr>
                                      <p:to x="100000" y="100000"/>
                                    </p:animScale>
                                    <p:animScale>
                                      <p:cBhvr>
                                        <p:cTn id="34" dur="26">
                                          <p:stCondLst>
                                            <p:cond delay="1808"/>
                                          </p:stCondLst>
                                        </p:cTn>
                                        <p:tgtEl>
                                          <p:spTgt spid="20482"/>
                                        </p:tgtEl>
                                      </p:cBhvr>
                                      <p:to x="100000" y="95000"/>
                                    </p:animScale>
                                    <p:animScale>
                                      <p:cBhvr>
                                        <p:cTn id="35" dur="166" decel="50000">
                                          <p:stCondLst>
                                            <p:cond delay="1834"/>
                                          </p:stCondLst>
                                        </p:cTn>
                                        <p:tgtEl>
                                          <p:spTgt spid="2048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3" grpId="0" build="p" bldLvl="5"/>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228600" y="914400"/>
            <a:ext cx="4069702" cy="5791199"/>
          </a:xfrm>
        </p:spPr>
        <p:txBody>
          <a:bodyPr>
            <a:noAutofit/>
          </a:bodyPr>
          <a:lstStyle/>
          <a:p>
            <a:r>
              <a:rPr lang="en-US" sz="1800" dirty="0" smtClean="0"/>
              <a:t>A computer at the frontline of contemporary processing capacity--particularly speed of calculation.</a:t>
            </a:r>
          </a:p>
          <a:p>
            <a:r>
              <a:rPr lang="en-US" sz="1800" dirty="0" smtClean="0"/>
              <a:t>Supercomputers play an important role in the field of </a:t>
            </a:r>
            <a:r>
              <a:rPr lang="en-US" sz="1800" dirty="0" smtClean="0">
                <a:hlinkClick r:id="rId3" tooltip="Computational science"/>
              </a:rPr>
              <a:t>computational science</a:t>
            </a:r>
            <a:r>
              <a:rPr lang="en-US" sz="1800" dirty="0" smtClean="0"/>
              <a:t>, and are used for a wide range of computationally tasks including: </a:t>
            </a:r>
          </a:p>
          <a:p>
            <a:pPr marL="457200" lvl="1" indent="-182880">
              <a:spcBef>
                <a:spcPts val="0"/>
              </a:spcBef>
              <a:spcAft>
                <a:spcPts val="0"/>
              </a:spcAft>
            </a:pPr>
            <a:r>
              <a:rPr lang="en-US" sz="1400" dirty="0" smtClean="0"/>
              <a:t>quantum mechanics </a:t>
            </a:r>
          </a:p>
          <a:p>
            <a:pPr marL="457200" lvl="1" indent="-182880">
              <a:spcBef>
                <a:spcPts val="0"/>
              </a:spcBef>
              <a:spcAft>
                <a:spcPts val="0"/>
              </a:spcAft>
            </a:pPr>
            <a:r>
              <a:rPr lang="en-US" sz="1400" dirty="0" smtClean="0"/>
              <a:t>weather forecasting</a:t>
            </a:r>
          </a:p>
          <a:p>
            <a:pPr marL="457200" lvl="1" indent="-182880">
              <a:spcBef>
                <a:spcPts val="0"/>
              </a:spcBef>
              <a:spcAft>
                <a:spcPts val="0"/>
              </a:spcAft>
            </a:pPr>
            <a:r>
              <a:rPr lang="en-US" sz="1400" dirty="0" smtClean="0"/>
              <a:t>climate research</a:t>
            </a:r>
          </a:p>
          <a:p>
            <a:pPr marL="457200" lvl="1" indent="-182880">
              <a:spcBef>
                <a:spcPts val="0"/>
              </a:spcBef>
              <a:spcAft>
                <a:spcPts val="0"/>
              </a:spcAft>
            </a:pPr>
            <a:r>
              <a:rPr lang="en-US" sz="1400" dirty="0" smtClean="0"/>
              <a:t>oil and gas exploration</a:t>
            </a:r>
          </a:p>
          <a:p>
            <a:pPr marL="457200" lvl="1" indent="-182880">
              <a:spcBef>
                <a:spcPts val="0"/>
              </a:spcBef>
              <a:spcAft>
                <a:spcPts val="0"/>
              </a:spcAft>
            </a:pPr>
            <a:r>
              <a:rPr lang="en-US" sz="1400" dirty="0" smtClean="0"/>
              <a:t>molecular modeling (computing the structures and properties of chemical compounds, biological macromolecules, polymers, and crystals)</a:t>
            </a:r>
          </a:p>
          <a:p>
            <a:pPr marL="457200" lvl="1" indent="-182880">
              <a:spcBef>
                <a:spcPts val="0"/>
              </a:spcBef>
              <a:spcAft>
                <a:spcPts val="0"/>
              </a:spcAft>
            </a:pPr>
            <a:r>
              <a:rPr lang="en-US" sz="1400" dirty="0" smtClean="0"/>
              <a:t>physical simulations (such as simulations of the early moments of the universe, airplane and spacecraft aerodynamics, the detonation of nuclear weapons, and nuclear fusion).</a:t>
            </a:r>
          </a:p>
        </p:txBody>
      </p:sp>
      <p:sp>
        <p:nvSpPr>
          <p:cNvPr id="19458" name="Rectangle 2"/>
          <p:cNvSpPr>
            <a:spLocks noGrp="1" noChangeArrowheads="1"/>
          </p:cNvSpPr>
          <p:nvPr>
            <p:ph type="title"/>
          </p:nvPr>
        </p:nvSpPr>
        <p:spPr>
          <a:xfrm>
            <a:off x="457200" y="152400"/>
            <a:ext cx="8229600" cy="945874"/>
          </a:xfrm>
        </p:spPr>
        <p:txBody>
          <a:bodyPr>
            <a:normAutofit/>
          </a:bodyPr>
          <a:lstStyle/>
          <a:p>
            <a:pPr algn="ctr" eaLnBrk="1" hangingPunct="1"/>
            <a:r>
              <a:rPr lang="en-US" sz="4800" b="1" dirty="0" smtClean="0">
                <a:latin typeface="Dateline" pitchFamily="2" charset="0"/>
              </a:rPr>
              <a:t>Supercomputer</a:t>
            </a:r>
          </a:p>
        </p:txBody>
      </p:sp>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98302" y="3704687"/>
            <a:ext cx="4470400" cy="2514600"/>
          </a:xfrm>
          <a:prstGeom prst="rect">
            <a:avLst/>
          </a:prstGeom>
        </p:spPr>
      </p:pic>
      <p:sp>
        <p:nvSpPr>
          <p:cNvPr id="4" name="TextBox 3"/>
          <p:cNvSpPr txBox="1"/>
          <p:nvPr/>
        </p:nvSpPr>
        <p:spPr>
          <a:xfrm>
            <a:off x="4298302" y="3427688"/>
            <a:ext cx="4470400" cy="261610"/>
          </a:xfrm>
          <a:prstGeom prst="rect">
            <a:avLst/>
          </a:prstGeom>
          <a:noFill/>
        </p:spPr>
        <p:txBody>
          <a:bodyPr wrap="square" rtlCol="0">
            <a:spAutoFit/>
          </a:bodyPr>
          <a:lstStyle/>
          <a:p>
            <a:r>
              <a:rPr lang="en-US" sz="1100" dirty="0" smtClean="0"/>
              <a:t>China’s Tianhe-2 – 33.86 Quadrillion Operations Per Second</a:t>
            </a:r>
          </a:p>
        </p:txBody>
      </p:sp>
      <p:sp>
        <p:nvSpPr>
          <p:cNvPr id="10" name="TextBox 9"/>
          <p:cNvSpPr txBox="1"/>
          <p:nvPr/>
        </p:nvSpPr>
        <p:spPr>
          <a:xfrm>
            <a:off x="4114800" y="6228427"/>
            <a:ext cx="4953000" cy="261610"/>
          </a:xfrm>
          <a:prstGeom prst="rect">
            <a:avLst/>
          </a:prstGeom>
          <a:noFill/>
        </p:spPr>
        <p:txBody>
          <a:bodyPr wrap="square" rtlCol="0">
            <a:spAutoFit/>
          </a:bodyPr>
          <a:lstStyle/>
          <a:p>
            <a:r>
              <a:rPr lang="en-US" sz="1100" dirty="0" smtClean="0"/>
              <a:t>The United States Titan machine – 17.59 Quadrillion Operations Per Second</a:t>
            </a:r>
          </a:p>
        </p:txBody>
      </p:sp>
      <p:pic>
        <p:nvPicPr>
          <p:cNvPr id="14" name="Picture 2" descr="http://crackeron.com/wp-content/uploads/2013/06/tianhe-2-852.jpg"/>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298302" y="914400"/>
            <a:ext cx="4470400" cy="2513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4099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wipe(down)">
                                      <p:cBhvr>
                                        <p:cTn id="7" dur="580">
                                          <p:stCondLst>
                                            <p:cond delay="0"/>
                                          </p:stCondLst>
                                        </p:cTn>
                                        <p:tgtEl>
                                          <p:spTgt spid="19458"/>
                                        </p:tgtEl>
                                      </p:cBhvr>
                                    </p:animEffect>
                                    <p:anim calcmode="lin" valueType="num">
                                      <p:cBhvr>
                                        <p:cTn id="8" dur="1822" tmFilter="0,0; 0.14,0.36; 0.43,0.73; 0.71,0.91; 1.0,1.0">
                                          <p:stCondLst>
                                            <p:cond delay="0"/>
                                          </p:stCondLst>
                                        </p:cTn>
                                        <p:tgtEl>
                                          <p:spTgt spid="1945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945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945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945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9458"/>
                                        </p:tgtEl>
                                        <p:attrNameLst>
                                          <p:attrName>ppt_y</p:attrName>
                                        </p:attrNameLst>
                                      </p:cBhvr>
                                      <p:tavLst>
                                        <p:tav tm="0" fmla="#ppt_y-sin(pi*$)/81">
                                          <p:val>
                                            <p:fltVal val="0"/>
                                          </p:val>
                                        </p:tav>
                                        <p:tav tm="100000">
                                          <p:val>
                                            <p:fltVal val="1"/>
                                          </p:val>
                                        </p:tav>
                                      </p:tavLst>
                                    </p:anim>
                                    <p:animScale>
                                      <p:cBhvr>
                                        <p:cTn id="13" dur="26">
                                          <p:stCondLst>
                                            <p:cond delay="650"/>
                                          </p:stCondLst>
                                        </p:cTn>
                                        <p:tgtEl>
                                          <p:spTgt spid="19458"/>
                                        </p:tgtEl>
                                      </p:cBhvr>
                                      <p:to x="100000" y="60000"/>
                                    </p:animScale>
                                    <p:animScale>
                                      <p:cBhvr>
                                        <p:cTn id="14" dur="166" decel="50000">
                                          <p:stCondLst>
                                            <p:cond delay="676"/>
                                          </p:stCondLst>
                                        </p:cTn>
                                        <p:tgtEl>
                                          <p:spTgt spid="19458"/>
                                        </p:tgtEl>
                                      </p:cBhvr>
                                      <p:to x="100000" y="100000"/>
                                    </p:animScale>
                                    <p:animScale>
                                      <p:cBhvr>
                                        <p:cTn id="15" dur="26">
                                          <p:stCondLst>
                                            <p:cond delay="1312"/>
                                          </p:stCondLst>
                                        </p:cTn>
                                        <p:tgtEl>
                                          <p:spTgt spid="19458"/>
                                        </p:tgtEl>
                                      </p:cBhvr>
                                      <p:to x="100000" y="80000"/>
                                    </p:animScale>
                                    <p:animScale>
                                      <p:cBhvr>
                                        <p:cTn id="16" dur="166" decel="50000">
                                          <p:stCondLst>
                                            <p:cond delay="1338"/>
                                          </p:stCondLst>
                                        </p:cTn>
                                        <p:tgtEl>
                                          <p:spTgt spid="19458"/>
                                        </p:tgtEl>
                                      </p:cBhvr>
                                      <p:to x="100000" y="100000"/>
                                    </p:animScale>
                                    <p:animScale>
                                      <p:cBhvr>
                                        <p:cTn id="17" dur="26">
                                          <p:stCondLst>
                                            <p:cond delay="1642"/>
                                          </p:stCondLst>
                                        </p:cTn>
                                        <p:tgtEl>
                                          <p:spTgt spid="19458"/>
                                        </p:tgtEl>
                                      </p:cBhvr>
                                      <p:to x="100000" y="90000"/>
                                    </p:animScale>
                                    <p:animScale>
                                      <p:cBhvr>
                                        <p:cTn id="18" dur="166" decel="50000">
                                          <p:stCondLst>
                                            <p:cond delay="1668"/>
                                          </p:stCondLst>
                                        </p:cTn>
                                        <p:tgtEl>
                                          <p:spTgt spid="19458"/>
                                        </p:tgtEl>
                                      </p:cBhvr>
                                      <p:to x="100000" y="100000"/>
                                    </p:animScale>
                                    <p:animScale>
                                      <p:cBhvr>
                                        <p:cTn id="19" dur="26">
                                          <p:stCondLst>
                                            <p:cond delay="1808"/>
                                          </p:stCondLst>
                                        </p:cTn>
                                        <p:tgtEl>
                                          <p:spTgt spid="19458"/>
                                        </p:tgtEl>
                                      </p:cBhvr>
                                      <p:to x="100000" y="95000"/>
                                    </p:animScale>
                                    <p:animScale>
                                      <p:cBhvr>
                                        <p:cTn id="20" dur="166" decel="50000">
                                          <p:stCondLst>
                                            <p:cond delay="1834"/>
                                          </p:stCondLst>
                                        </p:cTn>
                                        <p:tgtEl>
                                          <p:spTgt spid="1945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quarter" idx="13"/>
          </p:nvPr>
        </p:nvSpPr>
        <p:spPr>
          <a:xfrm>
            <a:off x="457200" y="1600200"/>
            <a:ext cx="8229600" cy="4525963"/>
          </a:xfrm>
        </p:spPr>
        <p:txBody>
          <a:bodyPr>
            <a:normAutofit fontScale="85000" lnSpcReduction="20000"/>
          </a:bodyPr>
          <a:lstStyle/>
          <a:p>
            <a:r>
              <a:rPr lang="en-US" sz="3100" dirty="0" smtClean="0"/>
              <a:t>Computers are, in fact, all around you. Microprocessor chips are found in many electronic devices (in your iPod, in your DVD player, in your microwave, in your car, in your phone). These are special-purpose computers that run programs to control equipment and optimize its performance</a:t>
            </a:r>
          </a:p>
          <a:p>
            <a:r>
              <a:rPr lang="en-US" sz="3100" dirty="0" smtClean="0"/>
              <a:t>Examples:</a:t>
            </a:r>
            <a:endParaRPr lang="en-US" sz="3100" dirty="0"/>
          </a:p>
          <a:p>
            <a:pPr lvl="1"/>
            <a:r>
              <a:rPr lang="en-US" sz="2100" dirty="0" smtClean="0"/>
              <a:t>Household appliances</a:t>
            </a:r>
          </a:p>
          <a:p>
            <a:pPr lvl="1"/>
            <a:r>
              <a:rPr lang="en-US" sz="2100" dirty="0" smtClean="0"/>
              <a:t>Automobiles</a:t>
            </a:r>
          </a:p>
          <a:p>
            <a:pPr lvl="1"/>
            <a:r>
              <a:rPr lang="en-US" sz="2100" dirty="0" smtClean="0"/>
              <a:t>Car keys</a:t>
            </a:r>
          </a:p>
          <a:p>
            <a:pPr lvl="1"/>
            <a:r>
              <a:rPr lang="en-US" sz="2100" dirty="0" smtClean="0"/>
              <a:t>Tools </a:t>
            </a:r>
          </a:p>
          <a:p>
            <a:pPr lvl="1"/>
            <a:r>
              <a:rPr lang="en-US" sz="2100" dirty="0" smtClean="0"/>
              <a:t>Test instruments</a:t>
            </a:r>
          </a:p>
        </p:txBody>
      </p:sp>
      <p:sp>
        <p:nvSpPr>
          <p:cNvPr id="6" name="Content Placeholder 5"/>
          <p:cNvSpPr>
            <a:spLocks noGrp="1"/>
          </p:cNvSpPr>
          <p:nvPr>
            <p:ph sz="quarter" idx="14"/>
          </p:nvPr>
        </p:nvSpPr>
        <p:spPr>
          <a:xfrm>
            <a:off x="4191000" y="4075176"/>
            <a:ext cx="4267200" cy="1676400"/>
          </a:xfrm>
        </p:spPr>
        <p:txBody>
          <a:bodyPr>
            <a:noAutofit/>
          </a:bodyPr>
          <a:lstStyle/>
          <a:p>
            <a:pPr lvl="1"/>
            <a:r>
              <a:rPr lang="en-US" sz="1800" dirty="0" smtClean="0"/>
              <a:t>Toys</a:t>
            </a:r>
          </a:p>
          <a:p>
            <a:pPr lvl="1"/>
            <a:r>
              <a:rPr lang="en-US" sz="1800" dirty="0" smtClean="0"/>
              <a:t>Light switches/dimmers</a:t>
            </a:r>
          </a:p>
          <a:p>
            <a:pPr lvl="1"/>
            <a:r>
              <a:rPr lang="en-US" sz="1800" dirty="0" smtClean="0"/>
              <a:t>Electrical circuit breakers</a:t>
            </a:r>
          </a:p>
          <a:p>
            <a:pPr lvl="1"/>
            <a:r>
              <a:rPr lang="en-US" sz="1800" dirty="0" smtClean="0"/>
              <a:t>Smoke alarms</a:t>
            </a:r>
          </a:p>
        </p:txBody>
      </p:sp>
      <p:sp>
        <p:nvSpPr>
          <p:cNvPr id="2" name="Title 1"/>
          <p:cNvSpPr>
            <a:spLocks noGrp="1"/>
          </p:cNvSpPr>
          <p:nvPr>
            <p:ph type="title"/>
          </p:nvPr>
        </p:nvSpPr>
        <p:spPr/>
        <p:txBody>
          <a:bodyPr/>
          <a:lstStyle/>
          <a:p>
            <a:r>
              <a:rPr lang="en-US" dirty="0" smtClean="0"/>
              <a:t>Special Purpose Computers</a:t>
            </a:r>
            <a:endParaRPr lang="en-US" dirty="0"/>
          </a:p>
        </p:txBody>
      </p:sp>
    </p:spTree>
    <p:extLst>
      <p:ext uri="{BB962C8B-B14F-4D97-AF65-F5344CB8AC3E}">
        <p14:creationId xmlns:p14="http://schemas.microsoft.com/office/powerpoint/2010/main" val="21468862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457200" y="457200"/>
            <a:ext cx="8229600" cy="838200"/>
          </a:xfrm>
        </p:spPr>
        <p:txBody>
          <a:bodyPr/>
          <a:lstStyle/>
          <a:p>
            <a:pPr algn="ctr"/>
            <a:r>
              <a:rPr lang="en-US" b="1" dirty="0" smtClean="0">
                <a:ln w="1905"/>
                <a:effectLst>
                  <a:innerShdw blurRad="69850" dist="43180" dir="5400000">
                    <a:srgbClr val="000000">
                      <a:alpha val="65000"/>
                    </a:srgbClr>
                  </a:innerShdw>
                </a:effectLst>
                <a:latin typeface="Dateline"/>
              </a:rPr>
              <a:t>Moore’s Law</a:t>
            </a:r>
            <a:endParaRPr lang="en-US" b="1" dirty="0">
              <a:ln w="1905"/>
              <a:effectLst>
                <a:innerShdw blurRad="69850" dist="43180" dir="5400000">
                  <a:srgbClr val="000000">
                    <a:alpha val="65000"/>
                  </a:srgbClr>
                </a:innerShdw>
              </a:effectLst>
              <a:latin typeface="Dateline"/>
            </a:endParaRPr>
          </a:p>
        </p:txBody>
      </p:sp>
      <p:pic>
        <p:nvPicPr>
          <p:cNvPr id="99332" name="Picture 4"/>
          <p:cNvPicPr>
            <a:picLocks noGrp="1" noChangeAspect="1" noChangeArrowheads="1"/>
          </p:cNvPicPr>
          <p:nvPr>
            <p:ph sz="quarter" idx="13"/>
          </p:nvPr>
        </p:nvPicPr>
        <p:blipFill>
          <a:blip r:embed="rId3" cstate="print"/>
          <a:srcRect t="17647"/>
          <a:stretch>
            <a:fillRect/>
          </a:stretch>
        </p:blipFill>
        <p:spPr>
          <a:xfrm>
            <a:off x="344714" y="1600200"/>
            <a:ext cx="8418286" cy="4876800"/>
          </a:xfrm>
          <a:noFill/>
          <a:ln/>
        </p:spPr>
      </p:pic>
    </p:spTree>
    <p:extLst>
      <p:ext uri="{BB962C8B-B14F-4D97-AF65-F5344CB8AC3E}">
        <p14:creationId xmlns:p14="http://schemas.microsoft.com/office/powerpoint/2010/main" val="16651871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6" name="Rectangle 8"/>
          <p:cNvSpPr>
            <a:spLocks noGrp="1" noChangeArrowheads="1"/>
          </p:cNvSpPr>
          <p:nvPr>
            <p:ph sz="quarter" idx="13"/>
          </p:nvPr>
        </p:nvSpPr>
        <p:spPr>
          <a:xfrm>
            <a:off x="914400" y="1600200"/>
            <a:ext cx="7315200" cy="4530725"/>
          </a:xfrm>
        </p:spPr>
        <p:txBody>
          <a:bodyPr>
            <a:normAutofit lnSpcReduction="10000"/>
          </a:bodyPr>
          <a:lstStyle/>
          <a:p>
            <a:pPr eaLnBrk="1" hangingPunct="1"/>
            <a:r>
              <a:rPr lang="en-US" sz="3200" dirty="0" smtClean="0"/>
              <a:t>A device that accepts </a:t>
            </a:r>
            <a:r>
              <a:rPr lang="en-US" sz="3200" dirty="0" smtClean="0">
                <a:solidFill>
                  <a:schemeClr val="accent2"/>
                </a:solidFill>
              </a:rPr>
              <a:t>input</a:t>
            </a:r>
            <a:r>
              <a:rPr lang="en-US" sz="3200" dirty="0" smtClean="0"/>
              <a:t>, </a:t>
            </a:r>
            <a:r>
              <a:rPr lang="en-US" sz="3200" dirty="0" smtClean="0">
                <a:solidFill>
                  <a:srgbClr val="00B050"/>
                </a:solidFill>
              </a:rPr>
              <a:t>processes</a:t>
            </a:r>
            <a:r>
              <a:rPr lang="en-US" sz="3200" dirty="0" smtClean="0"/>
              <a:t> data, </a:t>
            </a:r>
            <a:r>
              <a:rPr lang="en-US" sz="3200" dirty="0" smtClean="0">
                <a:solidFill>
                  <a:srgbClr val="7030A0"/>
                </a:solidFill>
              </a:rPr>
              <a:t>stores</a:t>
            </a:r>
            <a:r>
              <a:rPr lang="en-US" sz="3200" dirty="0" smtClean="0"/>
              <a:t> data, and </a:t>
            </a:r>
            <a:r>
              <a:rPr lang="en-US" sz="3200" dirty="0" smtClean="0">
                <a:solidFill>
                  <a:srgbClr val="FFC000"/>
                </a:solidFill>
              </a:rPr>
              <a:t>communicates</a:t>
            </a:r>
            <a:r>
              <a:rPr lang="en-US" sz="3200" dirty="0" smtClean="0"/>
              <a:t> </a:t>
            </a:r>
            <a:r>
              <a:rPr lang="en-US" sz="3200" dirty="0" smtClean="0">
                <a:solidFill>
                  <a:srgbClr val="0000FF"/>
                </a:solidFill>
              </a:rPr>
              <a:t>output</a:t>
            </a:r>
            <a:r>
              <a:rPr lang="en-US" sz="3200" dirty="0" smtClean="0"/>
              <a:t>, all according to a series of stored instructions.</a:t>
            </a:r>
          </a:p>
          <a:p>
            <a:pPr eaLnBrk="1" hangingPunct="1"/>
            <a:r>
              <a:rPr lang="en-US" sz="3200" dirty="0" smtClean="0"/>
              <a:t>The software </a:t>
            </a:r>
            <a:r>
              <a:rPr lang="en-US" sz="3200" dirty="0"/>
              <a:t>and hardware work together to perform </a:t>
            </a:r>
            <a:r>
              <a:rPr lang="en-US" sz="3200" dirty="0" smtClean="0"/>
              <a:t>various computing tasks through the Information </a:t>
            </a:r>
            <a:r>
              <a:rPr lang="en-US" sz="3200" dirty="0"/>
              <a:t>Processing </a:t>
            </a:r>
            <a:r>
              <a:rPr lang="en-US" sz="3200" dirty="0" smtClean="0"/>
              <a:t>Cycle outlined above.</a:t>
            </a:r>
            <a:endParaRPr lang="en-US" sz="3200" dirty="0"/>
          </a:p>
          <a:p>
            <a:endParaRPr lang="en-US" sz="3200" dirty="0" smtClean="0"/>
          </a:p>
        </p:txBody>
      </p:sp>
      <p:sp>
        <p:nvSpPr>
          <p:cNvPr id="4098" name="Rectangle 7"/>
          <p:cNvSpPr>
            <a:spLocks noGrp="1" noChangeArrowheads="1"/>
          </p:cNvSpPr>
          <p:nvPr>
            <p:ph type="title"/>
          </p:nvPr>
        </p:nvSpPr>
        <p:spPr/>
        <p:txBody>
          <a:bodyPr/>
          <a:lstStyle/>
          <a:p>
            <a:pPr eaLnBrk="1" hangingPunct="1"/>
            <a:r>
              <a:rPr lang="en-US" sz="5400" b="1" dirty="0" smtClean="0">
                <a:latin typeface="Dateline" pitchFamily="2" charset="0"/>
              </a:rPr>
              <a:t>Computer</a:t>
            </a:r>
            <a:endParaRPr lang="en-US" sz="4800" b="1" dirty="0" smtClean="0">
              <a:latin typeface="Dateline" pitchFamily="2" charset="0"/>
            </a:endParaRPr>
          </a:p>
        </p:txBody>
      </p:sp>
    </p:spTree>
    <p:extLst>
      <p:ext uri="{BB962C8B-B14F-4D97-AF65-F5344CB8AC3E}">
        <p14:creationId xmlns:p14="http://schemas.microsoft.com/office/powerpoint/2010/main" val="15730337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176">
                                            <p:txEl>
                                              <p:pRg st="0" end="0"/>
                                            </p:txEl>
                                          </p:spTgt>
                                        </p:tgtEl>
                                        <p:attrNameLst>
                                          <p:attrName>style.visibility</p:attrName>
                                        </p:attrNameLst>
                                      </p:cBhvr>
                                      <p:to>
                                        <p:strVal val="visible"/>
                                      </p:to>
                                    </p:set>
                                    <p:animEffect transition="in" filter="blinds(horizontal)">
                                      <p:cBhvr>
                                        <p:cTn id="7" dur="500"/>
                                        <p:tgtEl>
                                          <p:spTgt spid="717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176">
                                            <p:txEl>
                                              <p:pRg st="1" end="1"/>
                                            </p:txEl>
                                          </p:spTgt>
                                        </p:tgtEl>
                                        <p:attrNameLst>
                                          <p:attrName>style.visibility</p:attrName>
                                        </p:attrNameLst>
                                      </p:cBhvr>
                                      <p:to>
                                        <p:strVal val="visible"/>
                                      </p:to>
                                    </p:set>
                                    <p:animEffect transition="in" filter="blinds(horizontal)">
                                      <p:cBhvr>
                                        <p:cTn id="12" dur="500"/>
                                        <p:tgtEl>
                                          <p:spTgt spid="717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6" grpId="0" build="p" bldLvl="5"/>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5400" b="1" dirty="0" smtClean="0">
                <a:latin typeface="Dateline" pitchFamily="2" charset="0"/>
              </a:rPr>
              <a:t>Basic Terminology</a:t>
            </a:r>
          </a:p>
        </p:txBody>
      </p:sp>
      <p:sp>
        <p:nvSpPr>
          <p:cNvPr id="58371" name="Rectangle 3"/>
          <p:cNvSpPr>
            <a:spLocks noGrp="1" noChangeArrowheads="1"/>
          </p:cNvSpPr>
          <p:nvPr>
            <p:ph type="body" idx="4294967295"/>
          </p:nvPr>
        </p:nvSpPr>
        <p:spPr>
          <a:xfrm>
            <a:off x="914400" y="1600200"/>
            <a:ext cx="7772400" cy="4530725"/>
          </a:xfrm>
          <a:prstGeom prst="rect">
            <a:avLst/>
          </a:prstGeom>
        </p:spPr>
        <p:txBody>
          <a:bodyPr>
            <a:normAutofit lnSpcReduction="10000"/>
          </a:bodyPr>
          <a:lstStyle/>
          <a:p>
            <a:pPr eaLnBrk="1" hangingPunct="1">
              <a:lnSpc>
                <a:spcPct val="80000"/>
              </a:lnSpc>
            </a:pPr>
            <a:r>
              <a:rPr lang="en-US" sz="2400" b="1" dirty="0" smtClean="0"/>
              <a:t>Input</a:t>
            </a:r>
          </a:p>
          <a:p>
            <a:pPr lvl="1" eaLnBrk="1" hangingPunct="1">
              <a:lnSpc>
                <a:spcPct val="80000"/>
              </a:lnSpc>
            </a:pPr>
            <a:r>
              <a:rPr lang="en-US" sz="2400" dirty="0" smtClean="0"/>
              <a:t>The signals or data received by the computer system.</a:t>
            </a:r>
            <a:endParaRPr lang="en-US" sz="2200" dirty="0" smtClean="0"/>
          </a:p>
          <a:p>
            <a:pPr eaLnBrk="1" hangingPunct="1">
              <a:lnSpc>
                <a:spcPct val="80000"/>
              </a:lnSpc>
            </a:pPr>
            <a:r>
              <a:rPr lang="en-US" sz="2400" b="1" dirty="0" smtClean="0"/>
              <a:t>Data</a:t>
            </a:r>
          </a:p>
          <a:p>
            <a:pPr lvl="1" eaLnBrk="1" hangingPunct="1">
              <a:lnSpc>
                <a:spcPct val="80000"/>
              </a:lnSpc>
            </a:pPr>
            <a:r>
              <a:rPr lang="en-US" sz="2200" dirty="0" smtClean="0"/>
              <a:t>Results of the computer storing, 1 and 0’s, bits and bytes.</a:t>
            </a:r>
          </a:p>
          <a:p>
            <a:pPr eaLnBrk="1" hangingPunct="1">
              <a:lnSpc>
                <a:spcPct val="80000"/>
              </a:lnSpc>
            </a:pPr>
            <a:r>
              <a:rPr lang="en-US" sz="2400" b="1" dirty="0" smtClean="0"/>
              <a:t>Information</a:t>
            </a:r>
          </a:p>
          <a:p>
            <a:pPr lvl="1" eaLnBrk="1" hangingPunct="1">
              <a:lnSpc>
                <a:spcPct val="80000"/>
              </a:lnSpc>
            </a:pPr>
            <a:r>
              <a:rPr lang="en-US" sz="2200" dirty="0" smtClean="0"/>
              <a:t>The words, numbers, sounds, symbols, and graphics produced by the computer.</a:t>
            </a:r>
          </a:p>
          <a:p>
            <a:pPr eaLnBrk="1" hangingPunct="1">
              <a:lnSpc>
                <a:spcPct val="80000"/>
              </a:lnSpc>
            </a:pPr>
            <a:r>
              <a:rPr lang="en-US" sz="2400" b="1" dirty="0" smtClean="0"/>
              <a:t>Output</a:t>
            </a:r>
          </a:p>
          <a:p>
            <a:pPr lvl="1" eaLnBrk="1" hangingPunct="1">
              <a:lnSpc>
                <a:spcPct val="80000"/>
              </a:lnSpc>
            </a:pPr>
            <a:r>
              <a:rPr lang="en-US" sz="2200" dirty="0" smtClean="0"/>
              <a:t>Results produced by a computer. For example, what is </a:t>
            </a:r>
            <a:r>
              <a:rPr lang="en-US" sz="2200" dirty="0" smtClean="0"/>
              <a:t>communicated, printed</a:t>
            </a:r>
            <a:r>
              <a:rPr lang="en-US" sz="2200" dirty="0" smtClean="0"/>
              <a:t>, shown on the monitor or transmitted electronically.</a:t>
            </a:r>
          </a:p>
        </p:txBody>
      </p:sp>
    </p:spTree>
    <p:extLst>
      <p:ext uri="{BB962C8B-B14F-4D97-AF65-F5344CB8AC3E}">
        <p14:creationId xmlns:p14="http://schemas.microsoft.com/office/powerpoint/2010/main" val="2974063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8371">
                                            <p:txEl>
                                              <p:pRg st="0" end="0"/>
                                            </p:txEl>
                                          </p:spTgt>
                                        </p:tgtEl>
                                        <p:attrNameLst>
                                          <p:attrName>style.visibility</p:attrName>
                                        </p:attrNameLst>
                                      </p:cBhvr>
                                      <p:to>
                                        <p:strVal val="visible"/>
                                      </p:to>
                                    </p:set>
                                    <p:animEffect transition="in" filter="wipe(down)">
                                      <p:cBhvr>
                                        <p:cTn id="7" dur="1450">
                                          <p:stCondLst>
                                            <p:cond delay="0"/>
                                          </p:stCondLst>
                                        </p:cTn>
                                        <p:tgtEl>
                                          <p:spTgt spid="58371">
                                            <p:txEl>
                                              <p:pRg st="0" end="0"/>
                                            </p:txEl>
                                          </p:spTgt>
                                        </p:tgtEl>
                                      </p:cBhvr>
                                    </p:animEffect>
                                    <p:anim calcmode="lin" valueType="num">
                                      <p:cBhvr>
                                        <p:cTn id="8" dur="4555" tmFilter="0,0; 0.14,0.36; 0.43,0.73; 0.71,0.91; 1.0,1.0">
                                          <p:stCondLst>
                                            <p:cond delay="0"/>
                                          </p:stCondLst>
                                        </p:cTn>
                                        <p:tgtEl>
                                          <p:spTgt spid="58371">
                                            <p:txEl>
                                              <p:pRg st="0" end="0"/>
                                            </p:txEl>
                                          </p:spTgt>
                                        </p:tgtEl>
                                        <p:attrNameLst>
                                          <p:attrName>ppt_x</p:attrName>
                                        </p:attrNameLst>
                                      </p:cBhvr>
                                      <p:tavLst>
                                        <p:tav tm="0">
                                          <p:val>
                                            <p:strVal val="#ppt_x-0.25"/>
                                          </p:val>
                                        </p:tav>
                                        <p:tav tm="100000">
                                          <p:val>
                                            <p:strVal val="#ppt_x"/>
                                          </p:val>
                                        </p:tav>
                                      </p:tavLst>
                                    </p:anim>
                                    <p:anim calcmode="lin" valueType="num">
                                      <p:cBhvr>
                                        <p:cTn id="9" dur="1660" tmFilter="0.0,0.0; 0.25,0.07; 0.50,0.2; 0.75,0.467; 1.0,1.0">
                                          <p:stCondLst>
                                            <p:cond delay="0"/>
                                          </p:stCondLst>
                                        </p:cTn>
                                        <p:tgtEl>
                                          <p:spTgt spid="58371">
                                            <p:txEl>
                                              <p:pRg st="0" end="0"/>
                                            </p:txEl>
                                          </p:spTgt>
                                        </p:tgtEl>
                                        <p:attrNameLst>
                                          <p:attrName>ppt_y</p:attrName>
                                        </p:attrNameLst>
                                      </p:cBhvr>
                                      <p:tavLst>
                                        <p:tav tm="0" fmla="#ppt_y-sin(pi*$)/3">
                                          <p:val>
                                            <p:fltVal val="0.5"/>
                                          </p:val>
                                        </p:tav>
                                        <p:tav tm="100000">
                                          <p:val>
                                            <p:fltVal val="1"/>
                                          </p:val>
                                        </p:tav>
                                      </p:tavLst>
                                    </p:anim>
                                    <p:anim calcmode="lin" valueType="num">
                                      <p:cBhvr>
                                        <p:cTn id="10" dur="1660" tmFilter="0, 0; 0.125,0.2665; 0.25,0.4; 0.375,0.465; 0.5,0.5;  0.625,0.535; 0.75,0.6; 0.875,0.7335; 1,1">
                                          <p:stCondLst>
                                            <p:cond delay="1660"/>
                                          </p:stCondLst>
                                        </p:cTn>
                                        <p:tgtEl>
                                          <p:spTgt spid="58371">
                                            <p:txEl>
                                              <p:pRg st="0" end="0"/>
                                            </p:txEl>
                                          </p:spTgt>
                                        </p:tgtEl>
                                        <p:attrNameLst>
                                          <p:attrName>ppt_y</p:attrName>
                                        </p:attrNameLst>
                                      </p:cBhvr>
                                      <p:tavLst>
                                        <p:tav tm="0" fmla="#ppt_y-sin(pi*$)/9">
                                          <p:val>
                                            <p:fltVal val="0"/>
                                          </p:val>
                                        </p:tav>
                                        <p:tav tm="100000">
                                          <p:val>
                                            <p:fltVal val="1"/>
                                          </p:val>
                                        </p:tav>
                                      </p:tavLst>
                                    </p:anim>
                                    <p:anim calcmode="lin" valueType="num">
                                      <p:cBhvr>
                                        <p:cTn id="11" dur="830" tmFilter="0, 0; 0.125,0.2665; 0.25,0.4; 0.375,0.465; 0.5,0.5;  0.625,0.535; 0.75,0.6; 0.875,0.7335; 1,1">
                                          <p:stCondLst>
                                            <p:cond delay="3310"/>
                                          </p:stCondLst>
                                        </p:cTn>
                                        <p:tgtEl>
                                          <p:spTgt spid="58371">
                                            <p:txEl>
                                              <p:pRg st="0" end="0"/>
                                            </p:txEl>
                                          </p:spTgt>
                                        </p:tgtEl>
                                        <p:attrNameLst>
                                          <p:attrName>ppt_y</p:attrName>
                                        </p:attrNameLst>
                                      </p:cBhvr>
                                      <p:tavLst>
                                        <p:tav tm="0" fmla="#ppt_y-sin(pi*$)/27">
                                          <p:val>
                                            <p:fltVal val="0"/>
                                          </p:val>
                                        </p:tav>
                                        <p:tav tm="100000">
                                          <p:val>
                                            <p:fltVal val="1"/>
                                          </p:val>
                                        </p:tav>
                                      </p:tavLst>
                                    </p:anim>
                                    <p:anim calcmode="lin" valueType="num">
                                      <p:cBhvr>
                                        <p:cTn id="12" dur="410" tmFilter="0, 0; 0.125,0.2665; 0.25,0.4; 0.375,0.465; 0.5,0.5;  0.625,0.535; 0.75,0.6; 0.875,0.7335; 1,1">
                                          <p:stCondLst>
                                            <p:cond delay="4140"/>
                                          </p:stCondLst>
                                        </p:cTn>
                                        <p:tgtEl>
                                          <p:spTgt spid="58371">
                                            <p:txEl>
                                              <p:pRg st="0" end="0"/>
                                            </p:txEl>
                                          </p:spTgt>
                                        </p:tgtEl>
                                        <p:attrNameLst>
                                          <p:attrName>ppt_y</p:attrName>
                                        </p:attrNameLst>
                                      </p:cBhvr>
                                      <p:tavLst>
                                        <p:tav tm="0" fmla="#ppt_y-sin(pi*$)/81">
                                          <p:val>
                                            <p:fltVal val="0"/>
                                          </p:val>
                                        </p:tav>
                                        <p:tav tm="100000">
                                          <p:val>
                                            <p:fltVal val="1"/>
                                          </p:val>
                                        </p:tav>
                                      </p:tavLst>
                                    </p:anim>
                                    <p:animScale>
                                      <p:cBhvr>
                                        <p:cTn id="13" dur="65">
                                          <p:stCondLst>
                                            <p:cond delay="1625"/>
                                          </p:stCondLst>
                                        </p:cTn>
                                        <p:tgtEl>
                                          <p:spTgt spid="58371">
                                            <p:txEl>
                                              <p:pRg st="0" end="0"/>
                                            </p:txEl>
                                          </p:spTgt>
                                        </p:tgtEl>
                                      </p:cBhvr>
                                      <p:to x="100000" y="60000"/>
                                    </p:animScale>
                                    <p:animScale>
                                      <p:cBhvr>
                                        <p:cTn id="14" dur="415" decel="50000">
                                          <p:stCondLst>
                                            <p:cond delay="1690"/>
                                          </p:stCondLst>
                                        </p:cTn>
                                        <p:tgtEl>
                                          <p:spTgt spid="58371">
                                            <p:txEl>
                                              <p:pRg st="0" end="0"/>
                                            </p:txEl>
                                          </p:spTgt>
                                        </p:tgtEl>
                                      </p:cBhvr>
                                      <p:to x="100000" y="100000"/>
                                    </p:animScale>
                                    <p:animScale>
                                      <p:cBhvr>
                                        <p:cTn id="15" dur="65">
                                          <p:stCondLst>
                                            <p:cond delay="3280"/>
                                          </p:stCondLst>
                                        </p:cTn>
                                        <p:tgtEl>
                                          <p:spTgt spid="58371">
                                            <p:txEl>
                                              <p:pRg st="0" end="0"/>
                                            </p:txEl>
                                          </p:spTgt>
                                        </p:tgtEl>
                                      </p:cBhvr>
                                      <p:to x="100000" y="80000"/>
                                    </p:animScale>
                                    <p:animScale>
                                      <p:cBhvr>
                                        <p:cTn id="16" dur="415" decel="50000">
                                          <p:stCondLst>
                                            <p:cond delay="3345"/>
                                          </p:stCondLst>
                                        </p:cTn>
                                        <p:tgtEl>
                                          <p:spTgt spid="58371">
                                            <p:txEl>
                                              <p:pRg st="0" end="0"/>
                                            </p:txEl>
                                          </p:spTgt>
                                        </p:tgtEl>
                                      </p:cBhvr>
                                      <p:to x="100000" y="100000"/>
                                    </p:animScale>
                                    <p:animScale>
                                      <p:cBhvr>
                                        <p:cTn id="17" dur="65">
                                          <p:stCondLst>
                                            <p:cond delay="4105"/>
                                          </p:stCondLst>
                                        </p:cTn>
                                        <p:tgtEl>
                                          <p:spTgt spid="58371">
                                            <p:txEl>
                                              <p:pRg st="0" end="0"/>
                                            </p:txEl>
                                          </p:spTgt>
                                        </p:tgtEl>
                                      </p:cBhvr>
                                      <p:to x="100000" y="90000"/>
                                    </p:animScale>
                                    <p:animScale>
                                      <p:cBhvr>
                                        <p:cTn id="18" dur="415" decel="50000">
                                          <p:stCondLst>
                                            <p:cond delay="4170"/>
                                          </p:stCondLst>
                                        </p:cTn>
                                        <p:tgtEl>
                                          <p:spTgt spid="58371">
                                            <p:txEl>
                                              <p:pRg st="0" end="0"/>
                                            </p:txEl>
                                          </p:spTgt>
                                        </p:tgtEl>
                                      </p:cBhvr>
                                      <p:to x="100000" y="100000"/>
                                    </p:animScale>
                                    <p:animScale>
                                      <p:cBhvr>
                                        <p:cTn id="19" dur="65">
                                          <p:stCondLst>
                                            <p:cond delay="4520"/>
                                          </p:stCondLst>
                                        </p:cTn>
                                        <p:tgtEl>
                                          <p:spTgt spid="58371">
                                            <p:txEl>
                                              <p:pRg st="0" end="0"/>
                                            </p:txEl>
                                          </p:spTgt>
                                        </p:tgtEl>
                                      </p:cBhvr>
                                      <p:to x="100000" y="95000"/>
                                    </p:animScale>
                                    <p:animScale>
                                      <p:cBhvr>
                                        <p:cTn id="20" dur="415" decel="50000">
                                          <p:stCondLst>
                                            <p:cond delay="4585"/>
                                          </p:stCondLst>
                                        </p:cTn>
                                        <p:tgtEl>
                                          <p:spTgt spid="58371">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8371">
                                            <p:txEl>
                                              <p:pRg st="1" end="1"/>
                                            </p:txEl>
                                          </p:spTgt>
                                        </p:tgtEl>
                                        <p:attrNameLst>
                                          <p:attrName>style.visibility</p:attrName>
                                        </p:attrNameLst>
                                      </p:cBhvr>
                                      <p:to>
                                        <p:strVal val="visible"/>
                                      </p:to>
                                    </p:set>
                                    <p:animEffect transition="in" filter="wipe(down)">
                                      <p:cBhvr>
                                        <p:cTn id="25" dur="1450">
                                          <p:stCondLst>
                                            <p:cond delay="0"/>
                                          </p:stCondLst>
                                        </p:cTn>
                                        <p:tgtEl>
                                          <p:spTgt spid="58371">
                                            <p:txEl>
                                              <p:pRg st="1" end="1"/>
                                            </p:txEl>
                                          </p:spTgt>
                                        </p:tgtEl>
                                      </p:cBhvr>
                                    </p:animEffect>
                                    <p:anim calcmode="lin" valueType="num">
                                      <p:cBhvr>
                                        <p:cTn id="26" dur="4555" tmFilter="0,0; 0.14,0.36; 0.43,0.73; 0.71,0.91; 1.0,1.0">
                                          <p:stCondLst>
                                            <p:cond delay="0"/>
                                          </p:stCondLst>
                                        </p:cTn>
                                        <p:tgtEl>
                                          <p:spTgt spid="58371">
                                            <p:txEl>
                                              <p:pRg st="1" end="1"/>
                                            </p:txEl>
                                          </p:spTgt>
                                        </p:tgtEl>
                                        <p:attrNameLst>
                                          <p:attrName>ppt_x</p:attrName>
                                        </p:attrNameLst>
                                      </p:cBhvr>
                                      <p:tavLst>
                                        <p:tav tm="0">
                                          <p:val>
                                            <p:strVal val="#ppt_x-0.25"/>
                                          </p:val>
                                        </p:tav>
                                        <p:tav tm="100000">
                                          <p:val>
                                            <p:strVal val="#ppt_x"/>
                                          </p:val>
                                        </p:tav>
                                      </p:tavLst>
                                    </p:anim>
                                    <p:anim calcmode="lin" valueType="num">
                                      <p:cBhvr>
                                        <p:cTn id="27" dur="1660" tmFilter="0.0,0.0; 0.25,0.07; 0.50,0.2; 0.75,0.467; 1.0,1.0">
                                          <p:stCondLst>
                                            <p:cond delay="0"/>
                                          </p:stCondLst>
                                        </p:cTn>
                                        <p:tgtEl>
                                          <p:spTgt spid="58371">
                                            <p:txEl>
                                              <p:pRg st="1" end="1"/>
                                            </p:txEl>
                                          </p:spTgt>
                                        </p:tgtEl>
                                        <p:attrNameLst>
                                          <p:attrName>ppt_y</p:attrName>
                                        </p:attrNameLst>
                                      </p:cBhvr>
                                      <p:tavLst>
                                        <p:tav tm="0" fmla="#ppt_y-sin(pi*$)/3">
                                          <p:val>
                                            <p:fltVal val="0.5"/>
                                          </p:val>
                                        </p:tav>
                                        <p:tav tm="100000">
                                          <p:val>
                                            <p:fltVal val="1"/>
                                          </p:val>
                                        </p:tav>
                                      </p:tavLst>
                                    </p:anim>
                                    <p:anim calcmode="lin" valueType="num">
                                      <p:cBhvr>
                                        <p:cTn id="28" dur="1660" tmFilter="0, 0; 0.125,0.2665; 0.25,0.4; 0.375,0.465; 0.5,0.5;  0.625,0.535; 0.75,0.6; 0.875,0.7335; 1,1">
                                          <p:stCondLst>
                                            <p:cond delay="1660"/>
                                          </p:stCondLst>
                                        </p:cTn>
                                        <p:tgtEl>
                                          <p:spTgt spid="58371">
                                            <p:txEl>
                                              <p:pRg st="1" end="1"/>
                                            </p:txEl>
                                          </p:spTgt>
                                        </p:tgtEl>
                                        <p:attrNameLst>
                                          <p:attrName>ppt_y</p:attrName>
                                        </p:attrNameLst>
                                      </p:cBhvr>
                                      <p:tavLst>
                                        <p:tav tm="0" fmla="#ppt_y-sin(pi*$)/9">
                                          <p:val>
                                            <p:fltVal val="0"/>
                                          </p:val>
                                        </p:tav>
                                        <p:tav tm="100000">
                                          <p:val>
                                            <p:fltVal val="1"/>
                                          </p:val>
                                        </p:tav>
                                      </p:tavLst>
                                    </p:anim>
                                    <p:anim calcmode="lin" valueType="num">
                                      <p:cBhvr>
                                        <p:cTn id="29" dur="830" tmFilter="0, 0; 0.125,0.2665; 0.25,0.4; 0.375,0.465; 0.5,0.5;  0.625,0.535; 0.75,0.6; 0.875,0.7335; 1,1">
                                          <p:stCondLst>
                                            <p:cond delay="3310"/>
                                          </p:stCondLst>
                                        </p:cTn>
                                        <p:tgtEl>
                                          <p:spTgt spid="58371">
                                            <p:txEl>
                                              <p:pRg st="1" end="1"/>
                                            </p:txEl>
                                          </p:spTgt>
                                        </p:tgtEl>
                                        <p:attrNameLst>
                                          <p:attrName>ppt_y</p:attrName>
                                        </p:attrNameLst>
                                      </p:cBhvr>
                                      <p:tavLst>
                                        <p:tav tm="0" fmla="#ppt_y-sin(pi*$)/27">
                                          <p:val>
                                            <p:fltVal val="0"/>
                                          </p:val>
                                        </p:tav>
                                        <p:tav tm="100000">
                                          <p:val>
                                            <p:fltVal val="1"/>
                                          </p:val>
                                        </p:tav>
                                      </p:tavLst>
                                    </p:anim>
                                    <p:anim calcmode="lin" valueType="num">
                                      <p:cBhvr>
                                        <p:cTn id="30" dur="410" tmFilter="0, 0; 0.125,0.2665; 0.25,0.4; 0.375,0.465; 0.5,0.5;  0.625,0.535; 0.75,0.6; 0.875,0.7335; 1,1">
                                          <p:stCondLst>
                                            <p:cond delay="4140"/>
                                          </p:stCondLst>
                                        </p:cTn>
                                        <p:tgtEl>
                                          <p:spTgt spid="58371">
                                            <p:txEl>
                                              <p:pRg st="1" end="1"/>
                                            </p:txEl>
                                          </p:spTgt>
                                        </p:tgtEl>
                                        <p:attrNameLst>
                                          <p:attrName>ppt_y</p:attrName>
                                        </p:attrNameLst>
                                      </p:cBhvr>
                                      <p:tavLst>
                                        <p:tav tm="0" fmla="#ppt_y-sin(pi*$)/81">
                                          <p:val>
                                            <p:fltVal val="0"/>
                                          </p:val>
                                        </p:tav>
                                        <p:tav tm="100000">
                                          <p:val>
                                            <p:fltVal val="1"/>
                                          </p:val>
                                        </p:tav>
                                      </p:tavLst>
                                    </p:anim>
                                    <p:animScale>
                                      <p:cBhvr>
                                        <p:cTn id="31" dur="65">
                                          <p:stCondLst>
                                            <p:cond delay="1625"/>
                                          </p:stCondLst>
                                        </p:cTn>
                                        <p:tgtEl>
                                          <p:spTgt spid="58371">
                                            <p:txEl>
                                              <p:pRg st="1" end="1"/>
                                            </p:txEl>
                                          </p:spTgt>
                                        </p:tgtEl>
                                      </p:cBhvr>
                                      <p:to x="100000" y="60000"/>
                                    </p:animScale>
                                    <p:animScale>
                                      <p:cBhvr>
                                        <p:cTn id="32" dur="415" decel="50000">
                                          <p:stCondLst>
                                            <p:cond delay="1690"/>
                                          </p:stCondLst>
                                        </p:cTn>
                                        <p:tgtEl>
                                          <p:spTgt spid="58371">
                                            <p:txEl>
                                              <p:pRg st="1" end="1"/>
                                            </p:txEl>
                                          </p:spTgt>
                                        </p:tgtEl>
                                      </p:cBhvr>
                                      <p:to x="100000" y="100000"/>
                                    </p:animScale>
                                    <p:animScale>
                                      <p:cBhvr>
                                        <p:cTn id="33" dur="65">
                                          <p:stCondLst>
                                            <p:cond delay="3280"/>
                                          </p:stCondLst>
                                        </p:cTn>
                                        <p:tgtEl>
                                          <p:spTgt spid="58371">
                                            <p:txEl>
                                              <p:pRg st="1" end="1"/>
                                            </p:txEl>
                                          </p:spTgt>
                                        </p:tgtEl>
                                      </p:cBhvr>
                                      <p:to x="100000" y="80000"/>
                                    </p:animScale>
                                    <p:animScale>
                                      <p:cBhvr>
                                        <p:cTn id="34" dur="415" decel="50000">
                                          <p:stCondLst>
                                            <p:cond delay="3345"/>
                                          </p:stCondLst>
                                        </p:cTn>
                                        <p:tgtEl>
                                          <p:spTgt spid="58371">
                                            <p:txEl>
                                              <p:pRg st="1" end="1"/>
                                            </p:txEl>
                                          </p:spTgt>
                                        </p:tgtEl>
                                      </p:cBhvr>
                                      <p:to x="100000" y="100000"/>
                                    </p:animScale>
                                    <p:animScale>
                                      <p:cBhvr>
                                        <p:cTn id="35" dur="65">
                                          <p:stCondLst>
                                            <p:cond delay="4105"/>
                                          </p:stCondLst>
                                        </p:cTn>
                                        <p:tgtEl>
                                          <p:spTgt spid="58371">
                                            <p:txEl>
                                              <p:pRg st="1" end="1"/>
                                            </p:txEl>
                                          </p:spTgt>
                                        </p:tgtEl>
                                      </p:cBhvr>
                                      <p:to x="100000" y="90000"/>
                                    </p:animScale>
                                    <p:animScale>
                                      <p:cBhvr>
                                        <p:cTn id="36" dur="415" decel="50000">
                                          <p:stCondLst>
                                            <p:cond delay="4170"/>
                                          </p:stCondLst>
                                        </p:cTn>
                                        <p:tgtEl>
                                          <p:spTgt spid="58371">
                                            <p:txEl>
                                              <p:pRg st="1" end="1"/>
                                            </p:txEl>
                                          </p:spTgt>
                                        </p:tgtEl>
                                      </p:cBhvr>
                                      <p:to x="100000" y="100000"/>
                                    </p:animScale>
                                    <p:animScale>
                                      <p:cBhvr>
                                        <p:cTn id="37" dur="65">
                                          <p:stCondLst>
                                            <p:cond delay="4520"/>
                                          </p:stCondLst>
                                        </p:cTn>
                                        <p:tgtEl>
                                          <p:spTgt spid="58371">
                                            <p:txEl>
                                              <p:pRg st="1" end="1"/>
                                            </p:txEl>
                                          </p:spTgt>
                                        </p:tgtEl>
                                      </p:cBhvr>
                                      <p:to x="100000" y="95000"/>
                                    </p:animScale>
                                    <p:animScale>
                                      <p:cBhvr>
                                        <p:cTn id="38" dur="415" decel="50000">
                                          <p:stCondLst>
                                            <p:cond delay="4585"/>
                                          </p:stCondLst>
                                        </p:cTn>
                                        <p:tgtEl>
                                          <p:spTgt spid="58371">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58371">
                                            <p:txEl>
                                              <p:pRg st="2" end="2"/>
                                            </p:txEl>
                                          </p:spTgt>
                                        </p:tgtEl>
                                        <p:attrNameLst>
                                          <p:attrName>style.visibility</p:attrName>
                                        </p:attrNameLst>
                                      </p:cBhvr>
                                      <p:to>
                                        <p:strVal val="visible"/>
                                      </p:to>
                                    </p:set>
                                    <p:animEffect transition="in" filter="wipe(down)">
                                      <p:cBhvr>
                                        <p:cTn id="43" dur="1450">
                                          <p:stCondLst>
                                            <p:cond delay="0"/>
                                          </p:stCondLst>
                                        </p:cTn>
                                        <p:tgtEl>
                                          <p:spTgt spid="58371">
                                            <p:txEl>
                                              <p:pRg st="2" end="2"/>
                                            </p:txEl>
                                          </p:spTgt>
                                        </p:tgtEl>
                                      </p:cBhvr>
                                    </p:animEffect>
                                    <p:anim calcmode="lin" valueType="num">
                                      <p:cBhvr>
                                        <p:cTn id="44" dur="4555" tmFilter="0,0; 0.14,0.36; 0.43,0.73; 0.71,0.91; 1.0,1.0">
                                          <p:stCondLst>
                                            <p:cond delay="0"/>
                                          </p:stCondLst>
                                        </p:cTn>
                                        <p:tgtEl>
                                          <p:spTgt spid="58371">
                                            <p:txEl>
                                              <p:pRg st="2" end="2"/>
                                            </p:txEl>
                                          </p:spTgt>
                                        </p:tgtEl>
                                        <p:attrNameLst>
                                          <p:attrName>ppt_x</p:attrName>
                                        </p:attrNameLst>
                                      </p:cBhvr>
                                      <p:tavLst>
                                        <p:tav tm="0">
                                          <p:val>
                                            <p:strVal val="#ppt_x-0.25"/>
                                          </p:val>
                                        </p:tav>
                                        <p:tav tm="100000">
                                          <p:val>
                                            <p:strVal val="#ppt_x"/>
                                          </p:val>
                                        </p:tav>
                                      </p:tavLst>
                                    </p:anim>
                                    <p:anim calcmode="lin" valueType="num">
                                      <p:cBhvr>
                                        <p:cTn id="45" dur="1660" tmFilter="0.0,0.0; 0.25,0.07; 0.50,0.2; 0.75,0.467; 1.0,1.0">
                                          <p:stCondLst>
                                            <p:cond delay="0"/>
                                          </p:stCondLst>
                                        </p:cTn>
                                        <p:tgtEl>
                                          <p:spTgt spid="58371">
                                            <p:txEl>
                                              <p:pRg st="2" end="2"/>
                                            </p:txEl>
                                          </p:spTgt>
                                        </p:tgtEl>
                                        <p:attrNameLst>
                                          <p:attrName>ppt_y</p:attrName>
                                        </p:attrNameLst>
                                      </p:cBhvr>
                                      <p:tavLst>
                                        <p:tav tm="0" fmla="#ppt_y-sin(pi*$)/3">
                                          <p:val>
                                            <p:fltVal val="0.5"/>
                                          </p:val>
                                        </p:tav>
                                        <p:tav tm="100000">
                                          <p:val>
                                            <p:fltVal val="1"/>
                                          </p:val>
                                        </p:tav>
                                      </p:tavLst>
                                    </p:anim>
                                    <p:anim calcmode="lin" valueType="num">
                                      <p:cBhvr>
                                        <p:cTn id="46" dur="1660" tmFilter="0, 0; 0.125,0.2665; 0.25,0.4; 0.375,0.465; 0.5,0.5;  0.625,0.535; 0.75,0.6; 0.875,0.7335; 1,1">
                                          <p:stCondLst>
                                            <p:cond delay="1660"/>
                                          </p:stCondLst>
                                        </p:cTn>
                                        <p:tgtEl>
                                          <p:spTgt spid="58371">
                                            <p:txEl>
                                              <p:pRg st="2" end="2"/>
                                            </p:txEl>
                                          </p:spTgt>
                                        </p:tgtEl>
                                        <p:attrNameLst>
                                          <p:attrName>ppt_y</p:attrName>
                                        </p:attrNameLst>
                                      </p:cBhvr>
                                      <p:tavLst>
                                        <p:tav tm="0" fmla="#ppt_y-sin(pi*$)/9">
                                          <p:val>
                                            <p:fltVal val="0"/>
                                          </p:val>
                                        </p:tav>
                                        <p:tav tm="100000">
                                          <p:val>
                                            <p:fltVal val="1"/>
                                          </p:val>
                                        </p:tav>
                                      </p:tavLst>
                                    </p:anim>
                                    <p:anim calcmode="lin" valueType="num">
                                      <p:cBhvr>
                                        <p:cTn id="47" dur="830" tmFilter="0, 0; 0.125,0.2665; 0.25,0.4; 0.375,0.465; 0.5,0.5;  0.625,0.535; 0.75,0.6; 0.875,0.7335; 1,1">
                                          <p:stCondLst>
                                            <p:cond delay="3310"/>
                                          </p:stCondLst>
                                        </p:cTn>
                                        <p:tgtEl>
                                          <p:spTgt spid="58371">
                                            <p:txEl>
                                              <p:pRg st="2" end="2"/>
                                            </p:txEl>
                                          </p:spTgt>
                                        </p:tgtEl>
                                        <p:attrNameLst>
                                          <p:attrName>ppt_y</p:attrName>
                                        </p:attrNameLst>
                                      </p:cBhvr>
                                      <p:tavLst>
                                        <p:tav tm="0" fmla="#ppt_y-sin(pi*$)/27">
                                          <p:val>
                                            <p:fltVal val="0"/>
                                          </p:val>
                                        </p:tav>
                                        <p:tav tm="100000">
                                          <p:val>
                                            <p:fltVal val="1"/>
                                          </p:val>
                                        </p:tav>
                                      </p:tavLst>
                                    </p:anim>
                                    <p:anim calcmode="lin" valueType="num">
                                      <p:cBhvr>
                                        <p:cTn id="48" dur="410" tmFilter="0, 0; 0.125,0.2665; 0.25,0.4; 0.375,0.465; 0.5,0.5;  0.625,0.535; 0.75,0.6; 0.875,0.7335; 1,1">
                                          <p:stCondLst>
                                            <p:cond delay="4140"/>
                                          </p:stCondLst>
                                        </p:cTn>
                                        <p:tgtEl>
                                          <p:spTgt spid="58371">
                                            <p:txEl>
                                              <p:pRg st="2" end="2"/>
                                            </p:txEl>
                                          </p:spTgt>
                                        </p:tgtEl>
                                        <p:attrNameLst>
                                          <p:attrName>ppt_y</p:attrName>
                                        </p:attrNameLst>
                                      </p:cBhvr>
                                      <p:tavLst>
                                        <p:tav tm="0" fmla="#ppt_y-sin(pi*$)/81">
                                          <p:val>
                                            <p:fltVal val="0"/>
                                          </p:val>
                                        </p:tav>
                                        <p:tav tm="100000">
                                          <p:val>
                                            <p:fltVal val="1"/>
                                          </p:val>
                                        </p:tav>
                                      </p:tavLst>
                                    </p:anim>
                                    <p:animScale>
                                      <p:cBhvr>
                                        <p:cTn id="49" dur="65">
                                          <p:stCondLst>
                                            <p:cond delay="1625"/>
                                          </p:stCondLst>
                                        </p:cTn>
                                        <p:tgtEl>
                                          <p:spTgt spid="58371">
                                            <p:txEl>
                                              <p:pRg st="2" end="2"/>
                                            </p:txEl>
                                          </p:spTgt>
                                        </p:tgtEl>
                                      </p:cBhvr>
                                      <p:to x="100000" y="60000"/>
                                    </p:animScale>
                                    <p:animScale>
                                      <p:cBhvr>
                                        <p:cTn id="50" dur="415" decel="50000">
                                          <p:stCondLst>
                                            <p:cond delay="1690"/>
                                          </p:stCondLst>
                                        </p:cTn>
                                        <p:tgtEl>
                                          <p:spTgt spid="58371">
                                            <p:txEl>
                                              <p:pRg st="2" end="2"/>
                                            </p:txEl>
                                          </p:spTgt>
                                        </p:tgtEl>
                                      </p:cBhvr>
                                      <p:to x="100000" y="100000"/>
                                    </p:animScale>
                                    <p:animScale>
                                      <p:cBhvr>
                                        <p:cTn id="51" dur="65">
                                          <p:stCondLst>
                                            <p:cond delay="3280"/>
                                          </p:stCondLst>
                                        </p:cTn>
                                        <p:tgtEl>
                                          <p:spTgt spid="58371">
                                            <p:txEl>
                                              <p:pRg st="2" end="2"/>
                                            </p:txEl>
                                          </p:spTgt>
                                        </p:tgtEl>
                                      </p:cBhvr>
                                      <p:to x="100000" y="80000"/>
                                    </p:animScale>
                                    <p:animScale>
                                      <p:cBhvr>
                                        <p:cTn id="52" dur="415" decel="50000">
                                          <p:stCondLst>
                                            <p:cond delay="3345"/>
                                          </p:stCondLst>
                                        </p:cTn>
                                        <p:tgtEl>
                                          <p:spTgt spid="58371">
                                            <p:txEl>
                                              <p:pRg st="2" end="2"/>
                                            </p:txEl>
                                          </p:spTgt>
                                        </p:tgtEl>
                                      </p:cBhvr>
                                      <p:to x="100000" y="100000"/>
                                    </p:animScale>
                                    <p:animScale>
                                      <p:cBhvr>
                                        <p:cTn id="53" dur="65">
                                          <p:stCondLst>
                                            <p:cond delay="4105"/>
                                          </p:stCondLst>
                                        </p:cTn>
                                        <p:tgtEl>
                                          <p:spTgt spid="58371">
                                            <p:txEl>
                                              <p:pRg st="2" end="2"/>
                                            </p:txEl>
                                          </p:spTgt>
                                        </p:tgtEl>
                                      </p:cBhvr>
                                      <p:to x="100000" y="90000"/>
                                    </p:animScale>
                                    <p:animScale>
                                      <p:cBhvr>
                                        <p:cTn id="54" dur="415" decel="50000">
                                          <p:stCondLst>
                                            <p:cond delay="4170"/>
                                          </p:stCondLst>
                                        </p:cTn>
                                        <p:tgtEl>
                                          <p:spTgt spid="58371">
                                            <p:txEl>
                                              <p:pRg st="2" end="2"/>
                                            </p:txEl>
                                          </p:spTgt>
                                        </p:tgtEl>
                                      </p:cBhvr>
                                      <p:to x="100000" y="100000"/>
                                    </p:animScale>
                                    <p:animScale>
                                      <p:cBhvr>
                                        <p:cTn id="55" dur="65">
                                          <p:stCondLst>
                                            <p:cond delay="4520"/>
                                          </p:stCondLst>
                                        </p:cTn>
                                        <p:tgtEl>
                                          <p:spTgt spid="58371">
                                            <p:txEl>
                                              <p:pRg st="2" end="2"/>
                                            </p:txEl>
                                          </p:spTgt>
                                        </p:tgtEl>
                                      </p:cBhvr>
                                      <p:to x="100000" y="95000"/>
                                    </p:animScale>
                                    <p:animScale>
                                      <p:cBhvr>
                                        <p:cTn id="56" dur="415" decel="50000">
                                          <p:stCondLst>
                                            <p:cond delay="4585"/>
                                          </p:stCondLst>
                                        </p:cTn>
                                        <p:tgtEl>
                                          <p:spTgt spid="58371">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58371">
                                            <p:txEl>
                                              <p:pRg st="3" end="3"/>
                                            </p:txEl>
                                          </p:spTgt>
                                        </p:tgtEl>
                                        <p:attrNameLst>
                                          <p:attrName>style.visibility</p:attrName>
                                        </p:attrNameLst>
                                      </p:cBhvr>
                                      <p:to>
                                        <p:strVal val="visible"/>
                                      </p:to>
                                    </p:set>
                                    <p:animEffect transition="in" filter="wipe(down)">
                                      <p:cBhvr>
                                        <p:cTn id="61" dur="1450">
                                          <p:stCondLst>
                                            <p:cond delay="0"/>
                                          </p:stCondLst>
                                        </p:cTn>
                                        <p:tgtEl>
                                          <p:spTgt spid="58371">
                                            <p:txEl>
                                              <p:pRg st="3" end="3"/>
                                            </p:txEl>
                                          </p:spTgt>
                                        </p:tgtEl>
                                      </p:cBhvr>
                                    </p:animEffect>
                                    <p:anim calcmode="lin" valueType="num">
                                      <p:cBhvr>
                                        <p:cTn id="62" dur="4555" tmFilter="0,0; 0.14,0.36; 0.43,0.73; 0.71,0.91; 1.0,1.0">
                                          <p:stCondLst>
                                            <p:cond delay="0"/>
                                          </p:stCondLst>
                                        </p:cTn>
                                        <p:tgtEl>
                                          <p:spTgt spid="58371">
                                            <p:txEl>
                                              <p:pRg st="3" end="3"/>
                                            </p:txEl>
                                          </p:spTgt>
                                        </p:tgtEl>
                                        <p:attrNameLst>
                                          <p:attrName>ppt_x</p:attrName>
                                        </p:attrNameLst>
                                      </p:cBhvr>
                                      <p:tavLst>
                                        <p:tav tm="0">
                                          <p:val>
                                            <p:strVal val="#ppt_x-0.25"/>
                                          </p:val>
                                        </p:tav>
                                        <p:tav tm="100000">
                                          <p:val>
                                            <p:strVal val="#ppt_x"/>
                                          </p:val>
                                        </p:tav>
                                      </p:tavLst>
                                    </p:anim>
                                    <p:anim calcmode="lin" valueType="num">
                                      <p:cBhvr>
                                        <p:cTn id="63" dur="1660" tmFilter="0.0,0.0; 0.25,0.07; 0.50,0.2; 0.75,0.467; 1.0,1.0">
                                          <p:stCondLst>
                                            <p:cond delay="0"/>
                                          </p:stCondLst>
                                        </p:cTn>
                                        <p:tgtEl>
                                          <p:spTgt spid="58371">
                                            <p:txEl>
                                              <p:pRg st="3" end="3"/>
                                            </p:txEl>
                                          </p:spTgt>
                                        </p:tgtEl>
                                        <p:attrNameLst>
                                          <p:attrName>ppt_y</p:attrName>
                                        </p:attrNameLst>
                                      </p:cBhvr>
                                      <p:tavLst>
                                        <p:tav tm="0" fmla="#ppt_y-sin(pi*$)/3">
                                          <p:val>
                                            <p:fltVal val="0.5"/>
                                          </p:val>
                                        </p:tav>
                                        <p:tav tm="100000">
                                          <p:val>
                                            <p:fltVal val="1"/>
                                          </p:val>
                                        </p:tav>
                                      </p:tavLst>
                                    </p:anim>
                                    <p:anim calcmode="lin" valueType="num">
                                      <p:cBhvr>
                                        <p:cTn id="64" dur="1660" tmFilter="0, 0; 0.125,0.2665; 0.25,0.4; 0.375,0.465; 0.5,0.5;  0.625,0.535; 0.75,0.6; 0.875,0.7335; 1,1">
                                          <p:stCondLst>
                                            <p:cond delay="1660"/>
                                          </p:stCondLst>
                                        </p:cTn>
                                        <p:tgtEl>
                                          <p:spTgt spid="58371">
                                            <p:txEl>
                                              <p:pRg st="3" end="3"/>
                                            </p:txEl>
                                          </p:spTgt>
                                        </p:tgtEl>
                                        <p:attrNameLst>
                                          <p:attrName>ppt_y</p:attrName>
                                        </p:attrNameLst>
                                      </p:cBhvr>
                                      <p:tavLst>
                                        <p:tav tm="0" fmla="#ppt_y-sin(pi*$)/9">
                                          <p:val>
                                            <p:fltVal val="0"/>
                                          </p:val>
                                        </p:tav>
                                        <p:tav tm="100000">
                                          <p:val>
                                            <p:fltVal val="1"/>
                                          </p:val>
                                        </p:tav>
                                      </p:tavLst>
                                    </p:anim>
                                    <p:anim calcmode="lin" valueType="num">
                                      <p:cBhvr>
                                        <p:cTn id="65" dur="830" tmFilter="0, 0; 0.125,0.2665; 0.25,0.4; 0.375,0.465; 0.5,0.5;  0.625,0.535; 0.75,0.6; 0.875,0.7335; 1,1">
                                          <p:stCondLst>
                                            <p:cond delay="3310"/>
                                          </p:stCondLst>
                                        </p:cTn>
                                        <p:tgtEl>
                                          <p:spTgt spid="58371">
                                            <p:txEl>
                                              <p:pRg st="3" end="3"/>
                                            </p:txEl>
                                          </p:spTgt>
                                        </p:tgtEl>
                                        <p:attrNameLst>
                                          <p:attrName>ppt_y</p:attrName>
                                        </p:attrNameLst>
                                      </p:cBhvr>
                                      <p:tavLst>
                                        <p:tav tm="0" fmla="#ppt_y-sin(pi*$)/27">
                                          <p:val>
                                            <p:fltVal val="0"/>
                                          </p:val>
                                        </p:tav>
                                        <p:tav tm="100000">
                                          <p:val>
                                            <p:fltVal val="1"/>
                                          </p:val>
                                        </p:tav>
                                      </p:tavLst>
                                    </p:anim>
                                    <p:anim calcmode="lin" valueType="num">
                                      <p:cBhvr>
                                        <p:cTn id="66" dur="410" tmFilter="0, 0; 0.125,0.2665; 0.25,0.4; 0.375,0.465; 0.5,0.5;  0.625,0.535; 0.75,0.6; 0.875,0.7335; 1,1">
                                          <p:stCondLst>
                                            <p:cond delay="4140"/>
                                          </p:stCondLst>
                                        </p:cTn>
                                        <p:tgtEl>
                                          <p:spTgt spid="58371">
                                            <p:txEl>
                                              <p:pRg st="3" end="3"/>
                                            </p:txEl>
                                          </p:spTgt>
                                        </p:tgtEl>
                                        <p:attrNameLst>
                                          <p:attrName>ppt_y</p:attrName>
                                        </p:attrNameLst>
                                      </p:cBhvr>
                                      <p:tavLst>
                                        <p:tav tm="0" fmla="#ppt_y-sin(pi*$)/81">
                                          <p:val>
                                            <p:fltVal val="0"/>
                                          </p:val>
                                        </p:tav>
                                        <p:tav tm="100000">
                                          <p:val>
                                            <p:fltVal val="1"/>
                                          </p:val>
                                        </p:tav>
                                      </p:tavLst>
                                    </p:anim>
                                    <p:animScale>
                                      <p:cBhvr>
                                        <p:cTn id="67" dur="65">
                                          <p:stCondLst>
                                            <p:cond delay="1625"/>
                                          </p:stCondLst>
                                        </p:cTn>
                                        <p:tgtEl>
                                          <p:spTgt spid="58371">
                                            <p:txEl>
                                              <p:pRg st="3" end="3"/>
                                            </p:txEl>
                                          </p:spTgt>
                                        </p:tgtEl>
                                      </p:cBhvr>
                                      <p:to x="100000" y="60000"/>
                                    </p:animScale>
                                    <p:animScale>
                                      <p:cBhvr>
                                        <p:cTn id="68" dur="415" decel="50000">
                                          <p:stCondLst>
                                            <p:cond delay="1690"/>
                                          </p:stCondLst>
                                        </p:cTn>
                                        <p:tgtEl>
                                          <p:spTgt spid="58371">
                                            <p:txEl>
                                              <p:pRg st="3" end="3"/>
                                            </p:txEl>
                                          </p:spTgt>
                                        </p:tgtEl>
                                      </p:cBhvr>
                                      <p:to x="100000" y="100000"/>
                                    </p:animScale>
                                    <p:animScale>
                                      <p:cBhvr>
                                        <p:cTn id="69" dur="65">
                                          <p:stCondLst>
                                            <p:cond delay="3280"/>
                                          </p:stCondLst>
                                        </p:cTn>
                                        <p:tgtEl>
                                          <p:spTgt spid="58371">
                                            <p:txEl>
                                              <p:pRg st="3" end="3"/>
                                            </p:txEl>
                                          </p:spTgt>
                                        </p:tgtEl>
                                      </p:cBhvr>
                                      <p:to x="100000" y="80000"/>
                                    </p:animScale>
                                    <p:animScale>
                                      <p:cBhvr>
                                        <p:cTn id="70" dur="415" decel="50000">
                                          <p:stCondLst>
                                            <p:cond delay="3345"/>
                                          </p:stCondLst>
                                        </p:cTn>
                                        <p:tgtEl>
                                          <p:spTgt spid="58371">
                                            <p:txEl>
                                              <p:pRg st="3" end="3"/>
                                            </p:txEl>
                                          </p:spTgt>
                                        </p:tgtEl>
                                      </p:cBhvr>
                                      <p:to x="100000" y="100000"/>
                                    </p:animScale>
                                    <p:animScale>
                                      <p:cBhvr>
                                        <p:cTn id="71" dur="65">
                                          <p:stCondLst>
                                            <p:cond delay="4105"/>
                                          </p:stCondLst>
                                        </p:cTn>
                                        <p:tgtEl>
                                          <p:spTgt spid="58371">
                                            <p:txEl>
                                              <p:pRg st="3" end="3"/>
                                            </p:txEl>
                                          </p:spTgt>
                                        </p:tgtEl>
                                      </p:cBhvr>
                                      <p:to x="100000" y="90000"/>
                                    </p:animScale>
                                    <p:animScale>
                                      <p:cBhvr>
                                        <p:cTn id="72" dur="415" decel="50000">
                                          <p:stCondLst>
                                            <p:cond delay="4170"/>
                                          </p:stCondLst>
                                        </p:cTn>
                                        <p:tgtEl>
                                          <p:spTgt spid="58371">
                                            <p:txEl>
                                              <p:pRg st="3" end="3"/>
                                            </p:txEl>
                                          </p:spTgt>
                                        </p:tgtEl>
                                      </p:cBhvr>
                                      <p:to x="100000" y="100000"/>
                                    </p:animScale>
                                    <p:animScale>
                                      <p:cBhvr>
                                        <p:cTn id="73" dur="65">
                                          <p:stCondLst>
                                            <p:cond delay="4520"/>
                                          </p:stCondLst>
                                        </p:cTn>
                                        <p:tgtEl>
                                          <p:spTgt spid="58371">
                                            <p:txEl>
                                              <p:pRg st="3" end="3"/>
                                            </p:txEl>
                                          </p:spTgt>
                                        </p:tgtEl>
                                      </p:cBhvr>
                                      <p:to x="100000" y="95000"/>
                                    </p:animScale>
                                    <p:animScale>
                                      <p:cBhvr>
                                        <p:cTn id="74" dur="415" decel="50000">
                                          <p:stCondLst>
                                            <p:cond delay="4585"/>
                                          </p:stCondLst>
                                        </p:cTn>
                                        <p:tgtEl>
                                          <p:spTgt spid="58371">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58371">
                                            <p:txEl>
                                              <p:pRg st="4" end="4"/>
                                            </p:txEl>
                                          </p:spTgt>
                                        </p:tgtEl>
                                        <p:attrNameLst>
                                          <p:attrName>style.visibility</p:attrName>
                                        </p:attrNameLst>
                                      </p:cBhvr>
                                      <p:to>
                                        <p:strVal val="visible"/>
                                      </p:to>
                                    </p:set>
                                    <p:animEffect transition="in" filter="wipe(down)">
                                      <p:cBhvr>
                                        <p:cTn id="79" dur="1450">
                                          <p:stCondLst>
                                            <p:cond delay="0"/>
                                          </p:stCondLst>
                                        </p:cTn>
                                        <p:tgtEl>
                                          <p:spTgt spid="58371">
                                            <p:txEl>
                                              <p:pRg st="4" end="4"/>
                                            </p:txEl>
                                          </p:spTgt>
                                        </p:tgtEl>
                                      </p:cBhvr>
                                    </p:animEffect>
                                    <p:anim calcmode="lin" valueType="num">
                                      <p:cBhvr>
                                        <p:cTn id="80" dur="4555" tmFilter="0,0; 0.14,0.36; 0.43,0.73; 0.71,0.91; 1.0,1.0">
                                          <p:stCondLst>
                                            <p:cond delay="0"/>
                                          </p:stCondLst>
                                        </p:cTn>
                                        <p:tgtEl>
                                          <p:spTgt spid="58371">
                                            <p:txEl>
                                              <p:pRg st="4" end="4"/>
                                            </p:txEl>
                                          </p:spTgt>
                                        </p:tgtEl>
                                        <p:attrNameLst>
                                          <p:attrName>ppt_x</p:attrName>
                                        </p:attrNameLst>
                                      </p:cBhvr>
                                      <p:tavLst>
                                        <p:tav tm="0">
                                          <p:val>
                                            <p:strVal val="#ppt_x-0.25"/>
                                          </p:val>
                                        </p:tav>
                                        <p:tav tm="100000">
                                          <p:val>
                                            <p:strVal val="#ppt_x"/>
                                          </p:val>
                                        </p:tav>
                                      </p:tavLst>
                                    </p:anim>
                                    <p:anim calcmode="lin" valueType="num">
                                      <p:cBhvr>
                                        <p:cTn id="81" dur="1660" tmFilter="0.0,0.0; 0.25,0.07; 0.50,0.2; 0.75,0.467; 1.0,1.0">
                                          <p:stCondLst>
                                            <p:cond delay="0"/>
                                          </p:stCondLst>
                                        </p:cTn>
                                        <p:tgtEl>
                                          <p:spTgt spid="58371">
                                            <p:txEl>
                                              <p:pRg st="4" end="4"/>
                                            </p:txEl>
                                          </p:spTgt>
                                        </p:tgtEl>
                                        <p:attrNameLst>
                                          <p:attrName>ppt_y</p:attrName>
                                        </p:attrNameLst>
                                      </p:cBhvr>
                                      <p:tavLst>
                                        <p:tav tm="0" fmla="#ppt_y-sin(pi*$)/3">
                                          <p:val>
                                            <p:fltVal val="0.5"/>
                                          </p:val>
                                        </p:tav>
                                        <p:tav tm="100000">
                                          <p:val>
                                            <p:fltVal val="1"/>
                                          </p:val>
                                        </p:tav>
                                      </p:tavLst>
                                    </p:anim>
                                    <p:anim calcmode="lin" valueType="num">
                                      <p:cBhvr>
                                        <p:cTn id="82" dur="1660" tmFilter="0, 0; 0.125,0.2665; 0.25,0.4; 0.375,0.465; 0.5,0.5;  0.625,0.535; 0.75,0.6; 0.875,0.7335; 1,1">
                                          <p:stCondLst>
                                            <p:cond delay="1660"/>
                                          </p:stCondLst>
                                        </p:cTn>
                                        <p:tgtEl>
                                          <p:spTgt spid="58371">
                                            <p:txEl>
                                              <p:pRg st="4" end="4"/>
                                            </p:txEl>
                                          </p:spTgt>
                                        </p:tgtEl>
                                        <p:attrNameLst>
                                          <p:attrName>ppt_y</p:attrName>
                                        </p:attrNameLst>
                                      </p:cBhvr>
                                      <p:tavLst>
                                        <p:tav tm="0" fmla="#ppt_y-sin(pi*$)/9">
                                          <p:val>
                                            <p:fltVal val="0"/>
                                          </p:val>
                                        </p:tav>
                                        <p:tav tm="100000">
                                          <p:val>
                                            <p:fltVal val="1"/>
                                          </p:val>
                                        </p:tav>
                                      </p:tavLst>
                                    </p:anim>
                                    <p:anim calcmode="lin" valueType="num">
                                      <p:cBhvr>
                                        <p:cTn id="83" dur="830" tmFilter="0, 0; 0.125,0.2665; 0.25,0.4; 0.375,0.465; 0.5,0.5;  0.625,0.535; 0.75,0.6; 0.875,0.7335; 1,1">
                                          <p:stCondLst>
                                            <p:cond delay="3310"/>
                                          </p:stCondLst>
                                        </p:cTn>
                                        <p:tgtEl>
                                          <p:spTgt spid="58371">
                                            <p:txEl>
                                              <p:pRg st="4" end="4"/>
                                            </p:txEl>
                                          </p:spTgt>
                                        </p:tgtEl>
                                        <p:attrNameLst>
                                          <p:attrName>ppt_y</p:attrName>
                                        </p:attrNameLst>
                                      </p:cBhvr>
                                      <p:tavLst>
                                        <p:tav tm="0" fmla="#ppt_y-sin(pi*$)/27">
                                          <p:val>
                                            <p:fltVal val="0"/>
                                          </p:val>
                                        </p:tav>
                                        <p:tav tm="100000">
                                          <p:val>
                                            <p:fltVal val="1"/>
                                          </p:val>
                                        </p:tav>
                                      </p:tavLst>
                                    </p:anim>
                                    <p:anim calcmode="lin" valueType="num">
                                      <p:cBhvr>
                                        <p:cTn id="84" dur="410" tmFilter="0, 0; 0.125,0.2665; 0.25,0.4; 0.375,0.465; 0.5,0.5;  0.625,0.535; 0.75,0.6; 0.875,0.7335; 1,1">
                                          <p:stCondLst>
                                            <p:cond delay="4140"/>
                                          </p:stCondLst>
                                        </p:cTn>
                                        <p:tgtEl>
                                          <p:spTgt spid="58371">
                                            <p:txEl>
                                              <p:pRg st="4" end="4"/>
                                            </p:txEl>
                                          </p:spTgt>
                                        </p:tgtEl>
                                        <p:attrNameLst>
                                          <p:attrName>ppt_y</p:attrName>
                                        </p:attrNameLst>
                                      </p:cBhvr>
                                      <p:tavLst>
                                        <p:tav tm="0" fmla="#ppt_y-sin(pi*$)/81">
                                          <p:val>
                                            <p:fltVal val="0"/>
                                          </p:val>
                                        </p:tav>
                                        <p:tav tm="100000">
                                          <p:val>
                                            <p:fltVal val="1"/>
                                          </p:val>
                                        </p:tav>
                                      </p:tavLst>
                                    </p:anim>
                                    <p:animScale>
                                      <p:cBhvr>
                                        <p:cTn id="85" dur="65">
                                          <p:stCondLst>
                                            <p:cond delay="1625"/>
                                          </p:stCondLst>
                                        </p:cTn>
                                        <p:tgtEl>
                                          <p:spTgt spid="58371">
                                            <p:txEl>
                                              <p:pRg st="4" end="4"/>
                                            </p:txEl>
                                          </p:spTgt>
                                        </p:tgtEl>
                                      </p:cBhvr>
                                      <p:to x="100000" y="60000"/>
                                    </p:animScale>
                                    <p:animScale>
                                      <p:cBhvr>
                                        <p:cTn id="86" dur="415" decel="50000">
                                          <p:stCondLst>
                                            <p:cond delay="1690"/>
                                          </p:stCondLst>
                                        </p:cTn>
                                        <p:tgtEl>
                                          <p:spTgt spid="58371">
                                            <p:txEl>
                                              <p:pRg st="4" end="4"/>
                                            </p:txEl>
                                          </p:spTgt>
                                        </p:tgtEl>
                                      </p:cBhvr>
                                      <p:to x="100000" y="100000"/>
                                    </p:animScale>
                                    <p:animScale>
                                      <p:cBhvr>
                                        <p:cTn id="87" dur="65">
                                          <p:stCondLst>
                                            <p:cond delay="3280"/>
                                          </p:stCondLst>
                                        </p:cTn>
                                        <p:tgtEl>
                                          <p:spTgt spid="58371">
                                            <p:txEl>
                                              <p:pRg st="4" end="4"/>
                                            </p:txEl>
                                          </p:spTgt>
                                        </p:tgtEl>
                                      </p:cBhvr>
                                      <p:to x="100000" y="80000"/>
                                    </p:animScale>
                                    <p:animScale>
                                      <p:cBhvr>
                                        <p:cTn id="88" dur="415" decel="50000">
                                          <p:stCondLst>
                                            <p:cond delay="3345"/>
                                          </p:stCondLst>
                                        </p:cTn>
                                        <p:tgtEl>
                                          <p:spTgt spid="58371">
                                            <p:txEl>
                                              <p:pRg st="4" end="4"/>
                                            </p:txEl>
                                          </p:spTgt>
                                        </p:tgtEl>
                                      </p:cBhvr>
                                      <p:to x="100000" y="100000"/>
                                    </p:animScale>
                                    <p:animScale>
                                      <p:cBhvr>
                                        <p:cTn id="89" dur="65">
                                          <p:stCondLst>
                                            <p:cond delay="4105"/>
                                          </p:stCondLst>
                                        </p:cTn>
                                        <p:tgtEl>
                                          <p:spTgt spid="58371">
                                            <p:txEl>
                                              <p:pRg st="4" end="4"/>
                                            </p:txEl>
                                          </p:spTgt>
                                        </p:tgtEl>
                                      </p:cBhvr>
                                      <p:to x="100000" y="90000"/>
                                    </p:animScale>
                                    <p:animScale>
                                      <p:cBhvr>
                                        <p:cTn id="90" dur="415" decel="50000">
                                          <p:stCondLst>
                                            <p:cond delay="4170"/>
                                          </p:stCondLst>
                                        </p:cTn>
                                        <p:tgtEl>
                                          <p:spTgt spid="58371">
                                            <p:txEl>
                                              <p:pRg st="4" end="4"/>
                                            </p:txEl>
                                          </p:spTgt>
                                        </p:tgtEl>
                                      </p:cBhvr>
                                      <p:to x="100000" y="100000"/>
                                    </p:animScale>
                                    <p:animScale>
                                      <p:cBhvr>
                                        <p:cTn id="91" dur="65">
                                          <p:stCondLst>
                                            <p:cond delay="4520"/>
                                          </p:stCondLst>
                                        </p:cTn>
                                        <p:tgtEl>
                                          <p:spTgt spid="58371">
                                            <p:txEl>
                                              <p:pRg st="4" end="4"/>
                                            </p:txEl>
                                          </p:spTgt>
                                        </p:tgtEl>
                                      </p:cBhvr>
                                      <p:to x="100000" y="95000"/>
                                    </p:animScale>
                                    <p:animScale>
                                      <p:cBhvr>
                                        <p:cTn id="92" dur="415" decel="50000">
                                          <p:stCondLst>
                                            <p:cond delay="4585"/>
                                          </p:stCondLst>
                                        </p:cTn>
                                        <p:tgtEl>
                                          <p:spTgt spid="58371">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58371">
                                            <p:txEl>
                                              <p:pRg st="5" end="5"/>
                                            </p:txEl>
                                          </p:spTgt>
                                        </p:tgtEl>
                                        <p:attrNameLst>
                                          <p:attrName>style.visibility</p:attrName>
                                        </p:attrNameLst>
                                      </p:cBhvr>
                                      <p:to>
                                        <p:strVal val="visible"/>
                                      </p:to>
                                    </p:set>
                                    <p:animEffect transition="in" filter="wipe(down)">
                                      <p:cBhvr>
                                        <p:cTn id="97" dur="1450">
                                          <p:stCondLst>
                                            <p:cond delay="0"/>
                                          </p:stCondLst>
                                        </p:cTn>
                                        <p:tgtEl>
                                          <p:spTgt spid="58371">
                                            <p:txEl>
                                              <p:pRg st="5" end="5"/>
                                            </p:txEl>
                                          </p:spTgt>
                                        </p:tgtEl>
                                      </p:cBhvr>
                                    </p:animEffect>
                                    <p:anim calcmode="lin" valueType="num">
                                      <p:cBhvr>
                                        <p:cTn id="98" dur="4555" tmFilter="0,0; 0.14,0.36; 0.43,0.73; 0.71,0.91; 1.0,1.0">
                                          <p:stCondLst>
                                            <p:cond delay="0"/>
                                          </p:stCondLst>
                                        </p:cTn>
                                        <p:tgtEl>
                                          <p:spTgt spid="58371">
                                            <p:txEl>
                                              <p:pRg st="5" end="5"/>
                                            </p:txEl>
                                          </p:spTgt>
                                        </p:tgtEl>
                                        <p:attrNameLst>
                                          <p:attrName>ppt_x</p:attrName>
                                        </p:attrNameLst>
                                      </p:cBhvr>
                                      <p:tavLst>
                                        <p:tav tm="0">
                                          <p:val>
                                            <p:strVal val="#ppt_x-0.25"/>
                                          </p:val>
                                        </p:tav>
                                        <p:tav tm="100000">
                                          <p:val>
                                            <p:strVal val="#ppt_x"/>
                                          </p:val>
                                        </p:tav>
                                      </p:tavLst>
                                    </p:anim>
                                    <p:anim calcmode="lin" valueType="num">
                                      <p:cBhvr>
                                        <p:cTn id="99" dur="1660" tmFilter="0.0,0.0; 0.25,0.07; 0.50,0.2; 0.75,0.467; 1.0,1.0">
                                          <p:stCondLst>
                                            <p:cond delay="0"/>
                                          </p:stCondLst>
                                        </p:cTn>
                                        <p:tgtEl>
                                          <p:spTgt spid="58371">
                                            <p:txEl>
                                              <p:pRg st="5" end="5"/>
                                            </p:txEl>
                                          </p:spTgt>
                                        </p:tgtEl>
                                        <p:attrNameLst>
                                          <p:attrName>ppt_y</p:attrName>
                                        </p:attrNameLst>
                                      </p:cBhvr>
                                      <p:tavLst>
                                        <p:tav tm="0" fmla="#ppt_y-sin(pi*$)/3">
                                          <p:val>
                                            <p:fltVal val="0.5"/>
                                          </p:val>
                                        </p:tav>
                                        <p:tav tm="100000">
                                          <p:val>
                                            <p:fltVal val="1"/>
                                          </p:val>
                                        </p:tav>
                                      </p:tavLst>
                                    </p:anim>
                                    <p:anim calcmode="lin" valueType="num">
                                      <p:cBhvr>
                                        <p:cTn id="100" dur="1660" tmFilter="0, 0; 0.125,0.2665; 0.25,0.4; 0.375,0.465; 0.5,0.5;  0.625,0.535; 0.75,0.6; 0.875,0.7335; 1,1">
                                          <p:stCondLst>
                                            <p:cond delay="1660"/>
                                          </p:stCondLst>
                                        </p:cTn>
                                        <p:tgtEl>
                                          <p:spTgt spid="58371">
                                            <p:txEl>
                                              <p:pRg st="5" end="5"/>
                                            </p:txEl>
                                          </p:spTgt>
                                        </p:tgtEl>
                                        <p:attrNameLst>
                                          <p:attrName>ppt_y</p:attrName>
                                        </p:attrNameLst>
                                      </p:cBhvr>
                                      <p:tavLst>
                                        <p:tav tm="0" fmla="#ppt_y-sin(pi*$)/9">
                                          <p:val>
                                            <p:fltVal val="0"/>
                                          </p:val>
                                        </p:tav>
                                        <p:tav tm="100000">
                                          <p:val>
                                            <p:fltVal val="1"/>
                                          </p:val>
                                        </p:tav>
                                      </p:tavLst>
                                    </p:anim>
                                    <p:anim calcmode="lin" valueType="num">
                                      <p:cBhvr>
                                        <p:cTn id="101" dur="830" tmFilter="0, 0; 0.125,0.2665; 0.25,0.4; 0.375,0.465; 0.5,0.5;  0.625,0.535; 0.75,0.6; 0.875,0.7335; 1,1">
                                          <p:stCondLst>
                                            <p:cond delay="3310"/>
                                          </p:stCondLst>
                                        </p:cTn>
                                        <p:tgtEl>
                                          <p:spTgt spid="58371">
                                            <p:txEl>
                                              <p:pRg st="5" end="5"/>
                                            </p:txEl>
                                          </p:spTgt>
                                        </p:tgtEl>
                                        <p:attrNameLst>
                                          <p:attrName>ppt_y</p:attrName>
                                        </p:attrNameLst>
                                      </p:cBhvr>
                                      <p:tavLst>
                                        <p:tav tm="0" fmla="#ppt_y-sin(pi*$)/27">
                                          <p:val>
                                            <p:fltVal val="0"/>
                                          </p:val>
                                        </p:tav>
                                        <p:tav tm="100000">
                                          <p:val>
                                            <p:fltVal val="1"/>
                                          </p:val>
                                        </p:tav>
                                      </p:tavLst>
                                    </p:anim>
                                    <p:anim calcmode="lin" valueType="num">
                                      <p:cBhvr>
                                        <p:cTn id="102" dur="410" tmFilter="0, 0; 0.125,0.2665; 0.25,0.4; 0.375,0.465; 0.5,0.5;  0.625,0.535; 0.75,0.6; 0.875,0.7335; 1,1">
                                          <p:stCondLst>
                                            <p:cond delay="4140"/>
                                          </p:stCondLst>
                                        </p:cTn>
                                        <p:tgtEl>
                                          <p:spTgt spid="58371">
                                            <p:txEl>
                                              <p:pRg st="5" end="5"/>
                                            </p:txEl>
                                          </p:spTgt>
                                        </p:tgtEl>
                                        <p:attrNameLst>
                                          <p:attrName>ppt_y</p:attrName>
                                        </p:attrNameLst>
                                      </p:cBhvr>
                                      <p:tavLst>
                                        <p:tav tm="0" fmla="#ppt_y-sin(pi*$)/81">
                                          <p:val>
                                            <p:fltVal val="0"/>
                                          </p:val>
                                        </p:tav>
                                        <p:tav tm="100000">
                                          <p:val>
                                            <p:fltVal val="1"/>
                                          </p:val>
                                        </p:tav>
                                      </p:tavLst>
                                    </p:anim>
                                    <p:animScale>
                                      <p:cBhvr>
                                        <p:cTn id="103" dur="65">
                                          <p:stCondLst>
                                            <p:cond delay="1625"/>
                                          </p:stCondLst>
                                        </p:cTn>
                                        <p:tgtEl>
                                          <p:spTgt spid="58371">
                                            <p:txEl>
                                              <p:pRg st="5" end="5"/>
                                            </p:txEl>
                                          </p:spTgt>
                                        </p:tgtEl>
                                      </p:cBhvr>
                                      <p:to x="100000" y="60000"/>
                                    </p:animScale>
                                    <p:animScale>
                                      <p:cBhvr>
                                        <p:cTn id="104" dur="415" decel="50000">
                                          <p:stCondLst>
                                            <p:cond delay="1690"/>
                                          </p:stCondLst>
                                        </p:cTn>
                                        <p:tgtEl>
                                          <p:spTgt spid="58371">
                                            <p:txEl>
                                              <p:pRg st="5" end="5"/>
                                            </p:txEl>
                                          </p:spTgt>
                                        </p:tgtEl>
                                      </p:cBhvr>
                                      <p:to x="100000" y="100000"/>
                                    </p:animScale>
                                    <p:animScale>
                                      <p:cBhvr>
                                        <p:cTn id="105" dur="65">
                                          <p:stCondLst>
                                            <p:cond delay="3280"/>
                                          </p:stCondLst>
                                        </p:cTn>
                                        <p:tgtEl>
                                          <p:spTgt spid="58371">
                                            <p:txEl>
                                              <p:pRg st="5" end="5"/>
                                            </p:txEl>
                                          </p:spTgt>
                                        </p:tgtEl>
                                      </p:cBhvr>
                                      <p:to x="100000" y="80000"/>
                                    </p:animScale>
                                    <p:animScale>
                                      <p:cBhvr>
                                        <p:cTn id="106" dur="415" decel="50000">
                                          <p:stCondLst>
                                            <p:cond delay="3345"/>
                                          </p:stCondLst>
                                        </p:cTn>
                                        <p:tgtEl>
                                          <p:spTgt spid="58371">
                                            <p:txEl>
                                              <p:pRg st="5" end="5"/>
                                            </p:txEl>
                                          </p:spTgt>
                                        </p:tgtEl>
                                      </p:cBhvr>
                                      <p:to x="100000" y="100000"/>
                                    </p:animScale>
                                    <p:animScale>
                                      <p:cBhvr>
                                        <p:cTn id="107" dur="65">
                                          <p:stCondLst>
                                            <p:cond delay="4105"/>
                                          </p:stCondLst>
                                        </p:cTn>
                                        <p:tgtEl>
                                          <p:spTgt spid="58371">
                                            <p:txEl>
                                              <p:pRg st="5" end="5"/>
                                            </p:txEl>
                                          </p:spTgt>
                                        </p:tgtEl>
                                      </p:cBhvr>
                                      <p:to x="100000" y="90000"/>
                                    </p:animScale>
                                    <p:animScale>
                                      <p:cBhvr>
                                        <p:cTn id="108" dur="415" decel="50000">
                                          <p:stCondLst>
                                            <p:cond delay="4170"/>
                                          </p:stCondLst>
                                        </p:cTn>
                                        <p:tgtEl>
                                          <p:spTgt spid="58371">
                                            <p:txEl>
                                              <p:pRg st="5" end="5"/>
                                            </p:txEl>
                                          </p:spTgt>
                                        </p:tgtEl>
                                      </p:cBhvr>
                                      <p:to x="100000" y="100000"/>
                                    </p:animScale>
                                    <p:animScale>
                                      <p:cBhvr>
                                        <p:cTn id="109" dur="65">
                                          <p:stCondLst>
                                            <p:cond delay="4520"/>
                                          </p:stCondLst>
                                        </p:cTn>
                                        <p:tgtEl>
                                          <p:spTgt spid="58371">
                                            <p:txEl>
                                              <p:pRg st="5" end="5"/>
                                            </p:txEl>
                                          </p:spTgt>
                                        </p:tgtEl>
                                      </p:cBhvr>
                                      <p:to x="100000" y="95000"/>
                                    </p:animScale>
                                    <p:animScale>
                                      <p:cBhvr>
                                        <p:cTn id="110" dur="415" decel="50000">
                                          <p:stCondLst>
                                            <p:cond delay="4585"/>
                                          </p:stCondLst>
                                        </p:cTn>
                                        <p:tgtEl>
                                          <p:spTgt spid="58371">
                                            <p:txEl>
                                              <p:pRg st="5" end="5"/>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58371">
                                            <p:txEl>
                                              <p:pRg st="6" end="6"/>
                                            </p:txEl>
                                          </p:spTgt>
                                        </p:tgtEl>
                                        <p:attrNameLst>
                                          <p:attrName>style.visibility</p:attrName>
                                        </p:attrNameLst>
                                      </p:cBhvr>
                                      <p:to>
                                        <p:strVal val="visible"/>
                                      </p:to>
                                    </p:set>
                                    <p:animEffect transition="in" filter="wipe(down)">
                                      <p:cBhvr>
                                        <p:cTn id="115" dur="1450">
                                          <p:stCondLst>
                                            <p:cond delay="0"/>
                                          </p:stCondLst>
                                        </p:cTn>
                                        <p:tgtEl>
                                          <p:spTgt spid="58371">
                                            <p:txEl>
                                              <p:pRg st="6" end="6"/>
                                            </p:txEl>
                                          </p:spTgt>
                                        </p:tgtEl>
                                      </p:cBhvr>
                                    </p:animEffect>
                                    <p:anim calcmode="lin" valueType="num">
                                      <p:cBhvr>
                                        <p:cTn id="116" dur="4555" tmFilter="0,0; 0.14,0.36; 0.43,0.73; 0.71,0.91; 1.0,1.0">
                                          <p:stCondLst>
                                            <p:cond delay="0"/>
                                          </p:stCondLst>
                                        </p:cTn>
                                        <p:tgtEl>
                                          <p:spTgt spid="58371">
                                            <p:txEl>
                                              <p:pRg st="6" end="6"/>
                                            </p:txEl>
                                          </p:spTgt>
                                        </p:tgtEl>
                                        <p:attrNameLst>
                                          <p:attrName>ppt_x</p:attrName>
                                        </p:attrNameLst>
                                      </p:cBhvr>
                                      <p:tavLst>
                                        <p:tav tm="0">
                                          <p:val>
                                            <p:strVal val="#ppt_x-0.25"/>
                                          </p:val>
                                        </p:tav>
                                        <p:tav tm="100000">
                                          <p:val>
                                            <p:strVal val="#ppt_x"/>
                                          </p:val>
                                        </p:tav>
                                      </p:tavLst>
                                    </p:anim>
                                    <p:anim calcmode="lin" valueType="num">
                                      <p:cBhvr>
                                        <p:cTn id="117" dur="1660" tmFilter="0.0,0.0; 0.25,0.07; 0.50,0.2; 0.75,0.467; 1.0,1.0">
                                          <p:stCondLst>
                                            <p:cond delay="0"/>
                                          </p:stCondLst>
                                        </p:cTn>
                                        <p:tgtEl>
                                          <p:spTgt spid="58371">
                                            <p:txEl>
                                              <p:pRg st="6" end="6"/>
                                            </p:txEl>
                                          </p:spTgt>
                                        </p:tgtEl>
                                        <p:attrNameLst>
                                          <p:attrName>ppt_y</p:attrName>
                                        </p:attrNameLst>
                                      </p:cBhvr>
                                      <p:tavLst>
                                        <p:tav tm="0" fmla="#ppt_y-sin(pi*$)/3">
                                          <p:val>
                                            <p:fltVal val="0.5"/>
                                          </p:val>
                                        </p:tav>
                                        <p:tav tm="100000">
                                          <p:val>
                                            <p:fltVal val="1"/>
                                          </p:val>
                                        </p:tav>
                                      </p:tavLst>
                                    </p:anim>
                                    <p:anim calcmode="lin" valueType="num">
                                      <p:cBhvr>
                                        <p:cTn id="118" dur="1660" tmFilter="0, 0; 0.125,0.2665; 0.25,0.4; 0.375,0.465; 0.5,0.5;  0.625,0.535; 0.75,0.6; 0.875,0.7335; 1,1">
                                          <p:stCondLst>
                                            <p:cond delay="1660"/>
                                          </p:stCondLst>
                                        </p:cTn>
                                        <p:tgtEl>
                                          <p:spTgt spid="58371">
                                            <p:txEl>
                                              <p:pRg st="6" end="6"/>
                                            </p:txEl>
                                          </p:spTgt>
                                        </p:tgtEl>
                                        <p:attrNameLst>
                                          <p:attrName>ppt_y</p:attrName>
                                        </p:attrNameLst>
                                      </p:cBhvr>
                                      <p:tavLst>
                                        <p:tav tm="0" fmla="#ppt_y-sin(pi*$)/9">
                                          <p:val>
                                            <p:fltVal val="0"/>
                                          </p:val>
                                        </p:tav>
                                        <p:tav tm="100000">
                                          <p:val>
                                            <p:fltVal val="1"/>
                                          </p:val>
                                        </p:tav>
                                      </p:tavLst>
                                    </p:anim>
                                    <p:anim calcmode="lin" valueType="num">
                                      <p:cBhvr>
                                        <p:cTn id="119" dur="830" tmFilter="0, 0; 0.125,0.2665; 0.25,0.4; 0.375,0.465; 0.5,0.5;  0.625,0.535; 0.75,0.6; 0.875,0.7335; 1,1">
                                          <p:stCondLst>
                                            <p:cond delay="3310"/>
                                          </p:stCondLst>
                                        </p:cTn>
                                        <p:tgtEl>
                                          <p:spTgt spid="58371">
                                            <p:txEl>
                                              <p:pRg st="6" end="6"/>
                                            </p:txEl>
                                          </p:spTgt>
                                        </p:tgtEl>
                                        <p:attrNameLst>
                                          <p:attrName>ppt_y</p:attrName>
                                        </p:attrNameLst>
                                      </p:cBhvr>
                                      <p:tavLst>
                                        <p:tav tm="0" fmla="#ppt_y-sin(pi*$)/27">
                                          <p:val>
                                            <p:fltVal val="0"/>
                                          </p:val>
                                        </p:tav>
                                        <p:tav tm="100000">
                                          <p:val>
                                            <p:fltVal val="1"/>
                                          </p:val>
                                        </p:tav>
                                      </p:tavLst>
                                    </p:anim>
                                    <p:anim calcmode="lin" valueType="num">
                                      <p:cBhvr>
                                        <p:cTn id="120" dur="410" tmFilter="0, 0; 0.125,0.2665; 0.25,0.4; 0.375,0.465; 0.5,0.5;  0.625,0.535; 0.75,0.6; 0.875,0.7335; 1,1">
                                          <p:stCondLst>
                                            <p:cond delay="4140"/>
                                          </p:stCondLst>
                                        </p:cTn>
                                        <p:tgtEl>
                                          <p:spTgt spid="58371">
                                            <p:txEl>
                                              <p:pRg st="6" end="6"/>
                                            </p:txEl>
                                          </p:spTgt>
                                        </p:tgtEl>
                                        <p:attrNameLst>
                                          <p:attrName>ppt_y</p:attrName>
                                        </p:attrNameLst>
                                      </p:cBhvr>
                                      <p:tavLst>
                                        <p:tav tm="0" fmla="#ppt_y-sin(pi*$)/81">
                                          <p:val>
                                            <p:fltVal val="0"/>
                                          </p:val>
                                        </p:tav>
                                        <p:tav tm="100000">
                                          <p:val>
                                            <p:fltVal val="1"/>
                                          </p:val>
                                        </p:tav>
                                      </p:tavLst>
                                    </p:anim>
                                    <p:animScale>
                                      <p:cBhvr>
                                        <p:cTn id="121" dur="65">
                                          <p:stCondLst>
                                            <p:cond delay="1625"/>
                                          </p:stCondLst>
                                        </p:cTn>
                                        <p:tgtEl>
                                          <p:spTgt spid="58371">
                                            <p:txEl>
                                              <p:pRg st="6" end="6"/>
                                            </p:txEl>
                                          </p:spTgt>
                                        </p:tgtEl>
                                      </p:cBhvr>
                                      <p:to x="100000" y="60000"/>
                                    </p:animScale>
                                    <p:animScale>
                                      <p:cBhvr>
                                        <p:cTn id="122" dur="415" decel="50000">
                                          <p:stCondLst>
                                            <p:cond delay="1690"/>
                                          </p:stCondLst>
                                        </p:cTn>
                                        <p:tgtEl>
                                          <p:spTgt spid="58371">
                                            <p:txEl>
                                              <p:pRg st="6" end="6"/>
                                            </p:txEl>
                                          </p:spTgt>
                                        </p:tgtEl>
                                      </p:cBhvr>
                                      <p:to x="100000" y="100000"/>
                                    </p:animScale>
                                    <p:animScale>
                                      <p:cBhvr>
                                        <p:cTn id="123" dur="65">
                                          <p:stCondLst>
                                            <p:cond delay="3280"/>
                                          </p:stCondLst>
                                        </p:cTn>
                                        <p:tgtEl>
                                          <p:spTgt spid="58371">
                                            <p:txEl>
                                              <p:pRg st="6" end="6"/>
                                            </p:txEl>
                                          </p:spTgt>
                                        </p:tgtEl>
                                      </p:cBhvr>
                                      <p:to x="100000" y="80000"/>
                                    </p:animScale>
                                    <p:animScale>
                                      <p:cBhvr>
                                        <p:cTn id="124" dur="415" decel="50000">
                                          <p:stCondLst>
                                            <p:cond delay="3345"/>
                                          </p:stCondLst>
                                        </p:cTn>
                                        <p:tgtEl>
                                          <p:spTgt spid="58371">
                                            <p:txEl>
                                              <p:pRg st="6" end="6"/>
                                            </p:txEl>
                                          </p:spTgt>
                                        </p:tgtEl>
                                      </p:cBhvr>
                                      <p:to x="100000" y="100000"/>
                                    </p:animScale>
                                    <p:animScale>
                                      <p:cBhvr>
                                        <p:cTn id="125" dur="65">
                                          <p:stCondLst>
                                            <p:cond delay="4105"/>
                                          </p:stCondLst>
                                        </p:cTn>
                                        <p:tgtEl>
                                          <p:spTgt spid="58371">
                                            <p:txEl>
                                              <p:pRg st="6" end="6"/>
                                            </p:txEl>
                                          </p:spTgt>
                                        </p:tgtEl>
                                      </p:cBhvr>
                                      <p:to x="100000" y="90000"/>
                                    </p:animScale>
                                    <p:animScale>
                                      <p:cBhvr>
                                        <p:cTn id="126" dur="415" decel="50000">
                                          <p:stCondLst>
                                            <p:cond delay="4170"/>
                                          </p:stCondLst>
                                        </p:cTn>
                                        <p:tgtEl>
                                          <p:spTgt spid="58371">
                                            <p:txEl>
                                              <p:pRg st="6" end="6"/>
                                            </p:txEl>
                                          </p:spTgt>
                                        </p:tgtEl>
                                      </p:cBhvr>
                                      <p:to x="100000" y="100000"/>
                                    </p:animScale>
                                    <p:animScale>
                                      <p:cBhvr>
                                        <p:cTn id="127" dur="65">
                                          <p:stCondLst>
                                            <p:cond delay="4520"/>
                                          </p:stCondLst>
                                        </p:cTn>
                                        <p:tgtEl>
                                          <p:spTgt spid="58371">
                                            <p:txEl>
                                              <p:pRg st="6" end="6"/>
                                            </p:txEl>
                                          </p:spTgt>
                                        </p:tgtEl>
                                      </p:cBhvr>
                                      <p:to x="100000" y="95000"/>
                                    </p:animScale>
                                    <p:animScale>
                                      <p:cBhvr>
                                        <p:cTn id="128" dur="415" decel="50000">
                                          <p:stCondLst>
                                            <p:cond delay="4585"/>
                                          </p:stCondLst>
                                        </p:cTn>
                                        <p:tgtEl>
                                          <p:spTgt spid="58371">
                                            <p:txEl>
                                              <p:pRg st="6" end="6"/>
                                            </p:txEl>
                                          </p:spTgt>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grpId="0" nodeType="clickEffect">
                                  <p:stCondLst>
                                    <p:cond delay="0"/>
                                  </p:stCondLst>
                                  <p:childTnLst>
                                    <p:set>
                                      <p:cBhvr>
                                        <p:cTn id="132" dur="1" fill="hold">
                                          <p:stCondLst>
                                            <p:cond delay="0"/>
                                          </p:stCondLst>
                                        </p:cTn>
                                        <p:tgtEl>
                                          <p:spTgt spid="58371">
                                            <p:txEl>
                                              <p:pRg st="7" end="7"/>
                                            </p:txEl>
                                          </p:spTgt>
                                        </p:tgtEl>
                                        <p:attrNameLst>
                                          <p:attrName>style.visibility</p:attrName>
                                        </p:attrNameLst>
                                      </p:cBhvr>
                                      <p:to>
                                        <p:strVal val="visible"/>
                                      </p:to>
                                    </p:set>
                                    <p:animEffect transition="in" filter="wipe(down)">
                                      <p:cBhvr>
                                        <p:cTn id="133" dur="1450">
                                          <p:stCondLst>
                                            <p:cond delay="0"/>
                                          </p:stCondLst>
                                        </p:cTn>
                                        <p:tgtEl>
                                          <p:spTgt spid="58371">
                                            <p:txEl>
                                              <p:pRg st="7" end="7"/>
                                            </p:txEl>
                                          </p:spTgt>
                                        </p:tgtEl>
                                      </p:cBhvr>
                                    </p:animEffect>
                                    <p:anim calcmode="lin" valueType="num">
                                      <p:cBhvr>
                                        <p:cTn id="134" dur="4555" tmFilter="0,0; 0.14,0.36; 0.43,0.73; 0.71,0.91; 1.0,1.0">
                                          <p:stCondLst>
                                            <p:cond delay="0"/>
                                          </p:stCondLst>
                                        </p:cTn>
                                        <p:tgtEl>
                                          <p:spTgt spid="58371">
                                            <p:txEl>
                                              <p:pRg st="7" end="7"/>
                                            </p:txEl>
                                          </p:spTgt>
                                        </p:tgtEl>
                                        <p:attrNameLst>
                                          <p:attrName>ppt_x</p:attrName>
                                        </p:attrNameLst>
                                      </p:cBhvr>
                                      <p:tavLst>
                                        <p:tav tm="0">
                                          <p:val>
                                            <p:strVal val="#ppt_x-0.25"/>
                                          </p:val>
                                        </p:tav>
                                        <p:tav tm="100000">
                                          <p:val>
                                            <p:strVal val="#ppt_x"/>
                                          </p:val>
                                        </p:tav>
                                      </p:tavLst>
                                    </p:anim>
                                    <p:anim calcmode="lin" valueType="num">
                                      <p:cBhvr>
                                        <p:cTn id="135" dur="1660" tmFilter="0.0,0.0; 0.25,0.07; 0.50,0.2; 0.75,0.467; 1.0,1.0">
                                          <p:stCondLst>
                                            <p:cond delay="0"/>
                                          </p:stCondLst>
                                        </p:cTn>
                                        <p:tgtEl>
                                          <p:spTgt spid="58371">
                                            <p:txEl>
                                              <p:pRg st="7" end="7"/>
                                            </p:txEl>
                                          </p:spTgt>
                                        </p:tgtEl>
                                        <p:attrNameLst>
                                          <p:attrName>ppt_y</p:attrName>
                                        </p:attrNameLst>
                                      </p:cBhvr>
                                      <p:tavLst>
                                        <p:tav tm="0" fmla="#ppt_y-sin(pi*$)/3">
                                          <p:val>
                                            <p:fltVal val="0.5"/>
                                          </p:val>
                                        </p:tav>
                                        <p:tav tm="100000">
                                          <p:val>
                                            <p:fltVal val="1"/>
                                          </p:val>
                                        </p:tav>
                                      </p:tavLst>
                                    </p:anim>
                                    <p:anim calcmode="lin" valueType="num">
                                      <p:cBhvr>
                                        <p:cTn id="136" dur="1660" tmFilter="0, 0; 0.125,0.2665; 0.25,0.4; 0.375,0.465; 0.5,0.5;  0.625,0.535; 0.75,0.6; 0.875,0.7335; 1,1">
                                          <p:stCondLst>
                                            <p:cond delay="1660"/>
                                          </p:stCondLst>
                                        </p:cTn>
                                        <p:tgtEl>
                                          <p:spTgt spid="58371">
                                            <p:txEl>
                                              <p:pRg st="7" end="7"/>
                                            </p:txEl>
                                          </p:spTgt>
                                        </p:tgtEl>
                                        <p:attrNameLst>
                                          <p:attrName>ppt_y</p:attrName>
                                        </p:attrNameLst>
                                      </p:cBhvr>
                                      <p:tavLst>
                                        <p:tav tm="0" fmla="#ppt_y-sin(pi*$)/9">
                                          <p:val>
                                            <p:fltVal val="0"/>
                                          </p:val>
                                        </p:tav>
                                        <p:tav tm="100000">
                                          <p:val>
                                            <p:fltVal val="1"/>
                                          </p:val>
                                        </p:tav>
                                      </p:tavLst>
                                    </p:anim>
                                    <p:anim calcmode="lin" valueType="num">
                                      <p:cBhvr>
                                        <p:cTn id="137" dur="830" tmFilter="0, 0; 0.125,0.2665; 0.25,0.4; 0.375,0.465; 0.5,0.5;  0.625,0.535; 0.75,0.6; 0.875,0.7335; 1,1">
                                          <p:stCondLst>
                                            <p:cond delay="3310"/>
                                          </p:stCondLst>
                                        </p:cTn>
                                        <p:tgtEl>
                                          <p:spTgt spid="58371">
                                            <p:txEl>
                                              <p:pRg st="7" end="7"/>
                                            </p:txEl>
                                          </p:spTgt>
                                        </p:tgtEl>
                                        <p:attrNameLst>
                                          <p:attrName>ppt_y</p:attrName>
                                        </p:attrNameLst>
                                      </p:cBhvr>
                                      <p:tavLst>
                                        <p:tav tm="0" fmla="#ppt_y-sin(pi*$)/27">
                                          <p:val>
                                            <p:fltVal val="0"/>
                                          </p:val>
                                        </p:tav>
                                        <p:tav tm="100000">
                                          <p:val>
                                            <p:fltVal val="1"/>
                                          </p:val>
                                        </p:tav>
                                      </p:tavLst>
                                    </p:anim>
                                    <p:anim calcmode="lin" valueType="num">
                                      <p:cBhvr>
                                        <p:cTn id="138" dur="410" tmFilter="0, 0; 0.125,0.2665; 0.25,0.4; 0.375,0.465; 0.5,0.5;  0.625,0.535; 0.75,0.6; 0.875,0.7335; 1,1">
                                          <p:stCondLst>
                                            <p:cond delay="4140"/>
                                          </p:stCondLst>
                                        </p:cTn>
                                        <p:tgtEl>
                                          <p:spTgt spid="58371">
                                            <p:txEl>
                                              <p:pRg st="7" end="7"/>
                                            </p:txEl>
                                          </p:spTgt>
                                        </p:tgtEl>
                                        <p:attrNameLst>
                                          <p:attrName>ppt_y</p:attrName>
                                        </p:attrNameLst>
                                      </p:cBhvr>
                                      <p:tavLst>
                                        <p:tav tm="0" fmla="#ppt_y-sin(pi*$)/81">
                                          <p:val>
                                            <p:fltVal val="0"/>
                                          </p:val>
                                        </p:tav>
                                        <p:tav tm="100000">
                                          <p:val>
                                            <p:fltVal val="1"/>
                                          </p:val>
                                        </p:tav>
                                      </p:tavLst>
                                    </p:anim>
                                    <p:animScale>
                                      <p:cBhvr>
                                        <p:cTn id="139" dur="65">
                                          <p:stCondLst>
                                            <p:cond delay="1625"/>
                                          </p:stCondLst>
                                        </p:cTn>
                                        <p:tgtEl>
                                          <p:spTgt spid="58371">
                                            <p:txEl>
                                              <p:pRg st="7" end="7"/>
                                            </p:txEl>
                                          </p:spTgt>
                                        </p:tgtEl>
                                      </p:cBhvr>
                                      <p:to x="100000" y="60000"/>
                                    </p:animScale>
                                    <p:animScale>
                                      <p:cBhvr>
                                        <p:cTn id="140" dur="415" decel="50000">
                                          <p:stCondLst>
                                            <p:cond delay="1690"/>
                                          </p:stCondLst>
                                        </p:cTn>
                                        <p:tgtEl>
                                          <p:spTgt spid="58371">
                                            <p:txEl>
                                              <p:pRg st="7" end="7"/>
                                            </p:txEl>
                                          </p:spTgt>
                                        </p:tgtEl>
                                      </p:cBhvr>
                                      <p:to x="100000" y="100000"/>
                                    </p:animScale>
                                    <p:animScale>
                                      <p:cBhvr>
                                        <p:cTn id="141" dur="65">
                                          <p:stCondLst>
                                            <p:cond delay="3280"/>
                                          </p:stCondLst>
                                        </p:cTn>
                                        <p:tgtEl>
                                          <p:spTgt spid="58371">
                                            <p:txEl>
                                              <p:pRg st="7" end="7"/>
                                            </p:txEl>
                                          </p:spTgt>
                                        </p:tgtEl>
                                      </p:cBhvr>
                                      <p:to x="100000" y="80000"/>
                                    </p:animScale>
                                    <p:animScale>
                                      <p:cBhvr>
                                        <p:cTn id="142" dur="415" decel="50000">
                                          <p:stCondLst>
                                            <p:cond delay="3345"/>
                                          </p:stCondLst>
                                        </p:cTn>
                                        <p:tgtEl>
                                          <p:spTgt spid="58371">
                                            <p:txEl>
                                              <p:pRg st="7" end="7"/>
                                            </p:txEl>
                                          </p:spTgt>
                                        </p:tgtEl>
                                      </p:cBhvr>
                                      <p:to x="100000" y="100000"/>
                                    </p:animScale>
                                    <p:animScale>
                                      <p:cBhvr>
                                        <p:cTn id="143" dur="65">
                                          <p:stCondLst>
                                            <p:cond delay="4105"/>
                                          </p:stCondLst>
                                        </p:cTn>
                                        <p:tgtEl>
                                          <p:spTgt spid="58371">
                                            <p:txEl>
                                              <p:pRg st="7" end="7"/>
                                            </p:txEl>
                                          </p:spTgt>
                                        </p:tgtEl>
                                      </p:cBhvr>
                                      <p:to x="100000" y="90000"/>
                                    </p:animScale>
                                    <p:animScale>
                                      <p:cBhvr>
                                        <p:cTn id="144" dur="415" decel="50000">
                                          <p:stCondLst>
                                            <p:cond delay="4170"/>
                                          </p:stCondLst>
                                        </p:cTn>
                                        <p:tgtEl>
                                          <p:spTgt spid="58371">
                                            <p:txEl>
                                              <p:pRg st="7" end="7"/>
                                            </p:txEl>
                                          </p:spTgt>
                                        </p:tgtEl>
                                      </p:cBhvr>
                                      <p:to x="100000" y="100000"/>
                                    </p:animScale>
                                    <p:animScale>
                                      <p:cBhvr>
                                        <p:cTn id="145" dur="65">
                                          <p:stCondLst>
                                            <p:cond delay="4520"/>
                                          </p:stCondLst>
                                        </p:cTn>
                                        <p:tgtEl>
                                          <p:spTgt spid="58371">
                                            <p:txEl>
                                              <p:pRg st="7" end="7"/>
                                            </p:txEl>
                                          </p:spTgt>
                                        </p:tgtEl>
                                      </p:cBhvr>
                                      <p:to x="100000" y="95000"/>
                                    </p:animScale>
                                    <p:animScale>
                                      <p:cBhvr>
                                        <p:cTn id="146" dur="415" decel="50000">
                                          <p:stCondLst>
                                            <p:cond delay="4585"/>
                                          </p:stCondLst>
                                        </p:cTn>
                                        <p:tgtEl>
                                          <p:spTgt spid="58371">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1" grpId="0" build="p" bldLvl="5"/>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4400" b="1" dirty="0" smtClean="0">
                <a:latin typeface="Dateline" pitchFamily="2" charset="0"/>
              </a:rPr>
              <a:t>Terminology</a:t>
            </a:r>
            <a:r>
              <a:rPr lang="en-US" sz="3800" dirty="0" smtClean="0"/>
              <a:t> </a:t>
            </a:r>
            <a:r>
              <a:rPr lang="en-US" sz="4400" b="1" dirty="0" smtClean="0">
                <a:latin typeface="Dateline" pitchFamily="2" charset="0"/>
              </a:rPr>
              <a:t>Continued</a:t>
            </a:r>
          </a:p>
        </p:txBody>
      </p:sp>
      <p:sp>
        <p:nvSpPr>
          <p:cNvPr id="98307" name="Rectangle 3"/>
          <p:cNvSpPr>
            <a:spLocks noGrp="1" noChangeArrowheads="1"/>
          </p:cNvSpPr>
          <p:nvPr>
            <p:ph type="body" idx="4294967295"/>
          </p:nvPr>
        </p:nvSpPr>
        <p:spPr>
          <a:xfrm>
            <a:off x="914400" y="1600200"/>
            <a:ext cx="7772400" cy="4530725"/>
          </a:xfrm>
          <a:prstGeom prst="rect">
            <a:avLst/>
          </a:prstGeom>
        </p:spPr>
        <p:txBody>
          <a:bodyPr/>
          <a:lstStyle/>
          <a:p>
            <a:pPr eaLnBrk="1" hangingPunct="1">
              <a:lnSpc>
                <a:spcPct val="90000"/>
              </a:lnSpc>
            </a:pPr>
            <a:r>
              <a:rPr lang="en-US" b="1" dirty="0" smtClean="0"/>
              <a:t>Processing</a:t>
            </a:r>
          </a:p>
          <a:p>
            <a:pPr lvl="1" eaLnBrk="1" hangingPunct="1">
              <a:lnSpc>
                <a:spcPct val="90000"/>
              </a:lnSpc>
            </a:pPr>
            <a:r>
              <a:rPr lang="en-US" dirty="0" smtClean="0"/>
              <a:t>The reading of 0’s and 1’s and determining (by software) what action to take. Manipulation of the data in many ways.</a:t>
            </a:r>
          </a:p>
          <a:p>
            <a:pPr eaLnBrk="1" hangingPunct="1">
              <a:lnSpc>
                <a:spcPct val="90000"/>
              </a:lnSpc>
            </a:pPr>
            <a:r>
              <a:rPr lang="en-US" b="1" dirty="0" smtClean="0"/>
              <a:t>Memory</a:t>
            </a:r>
          </a:p>
          <a:p>
            <a:pPr lvl="1" eaLnBrk="1" hangingPunct="1">
              <a:lnSpc>
                <a:spcPct val="90000"/>
              </a:lnSpc>
            </a:pPr>
            <a:r>
              <a:rPr lang="en-US" dirty="0" smtClean="0"/>
              <a:t>Area of the computer that</a:t>
            </a:r>
            <a:r>
              <a:rPr lang="en-US" dirty="0" smtClean="0">
                <a:solidFill>
                  <a:schemeClr val="accent2"/>
                </a:solidFill>
              </a:rPr>
              <a:t> temporarily</a:t>
            </a:r>
            <a:r>
              <a:rPr lang="en-US" dirty="0" smtClean="0"/>
              <a:t> holds data waiting to be processed, stored, or output.</a:t>
            </a:r>
          </a:p>
          <a:p>
            <a:pPr eaLnBrk="1" hangingPunct="1">
              <a:lnSpc>
                <a:spcPct val="90000"/>
              </a:lnSpc>
            </a:pPr>
            <a:r>
              <a:rPr lang="en-US" b="1" dirty="0" smtClean="0"/>
              <a:t>Storage</a:t>
            </a:r>
          </a:p>
          <a:p>
            <a:pPr lvl="1" eaLnBrk="1" hangingPunct="1">
              <a:lnSpc>
                <a:spcPct val="90000"/>
              </a:lnSpc>
            </a:pPr>
            <a:r>
              <a:rPr lang="en-US" dirty="0" smtClean="0"/>
              <a:t>Area of the computer that holds data on a </a:t>
            </a:r>
            <a:r>
              <a:rPr lang="en-US" dirty="0" smtClean="0">
                <a:solidFill>
                  <a:schemeClr val="accent2"/>
                </a:solidFill>
              </a:rPr>
              <a:t>long term</a:t>
            </a:r>
            <a:r>
              <a:rPr lang="en-US" dirty="0" smtClean="0"/>
              <a:t> basis when it is not immediately needed for processing.</a:t>
            </a:r>
          </a:p>
        </p:txBody>
      </p:sp>
    </p:spTree>
    <p:extLst>
      <p:ext uri="{BB962C8B-B14F-4D97-AF65-F5344CB8AC3E}">
        <p14:creationId xmlns:p14="http://schemas.microsoft.com/office/powerpoint/2010/main" val="757510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animEffect transition="in" filter="wipe(down)">
                                      <p:cBhvr>
                                        <p:cTn id="7" dur="580">
                                          <p:stCondLst>
                                            <p:cond delay="0"/>
                                          </p:stCondLst>
                                        </p:cTn>
                                        <p:tgtEl>
                                          <p:spTgt spid="98307">
                                            <p:txEl>
                                              <p:pRg st="0" end="0"/>
                                            </p:txEl>
                                          </p:spTgt>
                                        </p:tgtEl>
                                      </p:cBhvr>
                                    </p:animEffect>
                                    <p:anim calcmode="lin" valueType="num">
                                      <p:cBhvr>
                                        <p:cTn id="8" dur="1822" tmFilter="0,0; 0.14,0.36; 0.43,0.73; 0.71,0.91; 1.0,1.0">
                                          <p:stCondLst>
                                            <p:cond delay="0"/>
                                          </p:stCondLst>
                                        </p:cTn>
                                        <p:tgtEl>
                                          <p:spTgt spid="98307">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8307">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8307">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8307">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8307">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98307">
                                            <p:txEl>
                                              <p:pRg st="0" end="0"/>
                                            </p:txEl>
                                          </p:spTgt>
                                        </p:tgtEl>
                                      </p:cBhvr>
                                      <p:to x="100000" y="60000"/>
                                    </p:animScale>
                                    <p:animScale>
                                      <p:cBhvr>
                                        <p:cTn id="14" dur="166" decel="50000">
                                          <p:stCondLst>
                                            <p:cond delay="676"/>
                                          </p:stCondLst>
                                        </p:cTn>
                                        <p:tgtEl>
                                          <p:spTgt spid="98307">
                                            <p:txEl>
                                              <p:pRg st="0" end="0"/>
                                            </p:txEl>
                                          </p:spTgt>
                                        </p:tgtEl>
                                      </p:cBhvr>
                                      <p:to x="100000" y="100000"/>
                                    </p:animScale>
                                    <p:animScale>
                                      <p:cBhvr>
                                        <p:cTn id="15" dur="26">
                                          <p:stCondLst>
                                            <p:cond delay="1312"/>
                                          </p:stCondLst>
                                        </p:cTn>
                                        <p:tgtEl>
                                          <p:spTgt spid="98307">
                                            <p:txEl>
                                              <p:pRg st="0" end="0"/>
                                            </p:txEl>
                                          </p:spTgt>
                                        </p:tgtEl>
                                      </p:cBhvr>
                                      <p:to x="100000" y="80000"/>
                                    </p:animScale>
                                    <p:animScale>
                                      <p:cBhvr>
                                        <p:cTn id="16" dur="166" decel="50000">
                                          <p:stCondLst>
                                            <p:cond delay="1338"/>
                                          </p:stCondLst>
                                        </p:cTn>
                                        <p:tgtEl>
                                          <p:spTgt spid="98307">
                                            <p:txEl>
                                              <p:pRg st="0" end="0"/>
                                            </p:txEl>
                                          </p:spTgt>
                                        </p:tgtEl>
                                      </p:cBhvr>
                                      <p:to x="100000" y="100000"/>
                                    </p:animScale>
                                    <p:animScale>
                                      <p:cBhvr>
                                        <p:cTn id="17" dur="26">
                                          <p:stCondLst>
                                            <p:cond delay="1642"/>
                                          </p:stCondLst>
                                        </p:cTn>
                                        <p:tgtEl>
                                          <p:spTgt spid="98307">
                                            <p:txEl>
                                              <p:pRg st="0" end="0"/>
                                            </p:txEl>
                                          </p:spTgt>
                                        </p:tgtEl>
                                      </p:cBhvr>
                                      <p:to x="100000" y="90000"/>
                                    </p:animScale>
                                    <p:animScale>
                                      <p:cBhvr>
                                        <p:cTn id="18" dur="166" decel="50000">
                                          <p:stCondLst>
                                            <p:cond delay="1668"/>
                                          </p:stCondLst>
                                        </p:cTn>
                                        <p:tgtEl>
                                          <p:spTgt spid="98307">
                                            <p:txEl>
                                              <p:pRg st="0" end="0"/>
                                            </p:txEl>
                                          </p:spTgt>
                                        </p:tgtEl>
                                      </p:cBhvr>
                                      <p:to x="100000" y="100000"/>
                                    </p:animScale>
                                    <p:animScale>
                                      <p:cBhvr>
                                        <p:cTn id="19" dur="26">
                                          <p:stCondLst>
                                            <p:cond delay="1808"/>
                                          </p:stCondLst>
                                        </p:cTn>
                                        <p:tgtEl>
                                          <p:spTgt spid="98307">
                                            <p:txEl>
                                              <p:pRg st="0" end="0"/>
                                            </p:txEl>
                                          </p:spTgt>
                                        </p:tgtEl>
                                      </p:cBhvr>
                                      <p:to x="100000" y="95000"/>
                                    </p:animScale>
                                    <p:animScale>
                                      <p:cBhvr>
                                        <p:cTn id="20" dur="166" decel="50000">
                                          <p:stCondLst>
                                            <p:cond delay="1834"/>
                                          </p:stCondLst>
                                        </p:cTn>
                                        <p:tgtEl>
                                          <p:spTgt spid="98307">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98307">
                                            <p:txEl>
                                              <p:pRg st="1" end="1"/>
                                            </p:txEl>
                                          </p:spTgt>
                                        </p:tgtEl>
                                        <p:attrNameLst>
                                          <p:attrName>style.visibility</p:attrName>
                                        </p:attrNameLst>
                                      </p:cBhvr>
                                      <p:to>
                                        <p:strVal val="visible"/>
                                      </p:to>
                                    </p:set>
                                    <p:animEffect transition="in" filter="wipe(down)">
                                      <p:cBhvr>
                                        <p:cTn id="25" dur="580">
                                          <p:stCondLst>
                                            <p:cond delay="0"/>
                                          </p:stCondLst>
                                        </p:cTn>
                                        <p:tgtEl>
                                          <p:spTgt spid="98307">
                                            <p:txEl>
                                              <p:pRg st="1" end="1"/>
                                            </p:txEl>
                                          </p:spTgt>
                                        </p:tgtEl>
                                      </p:cBhvr>
                                    </p:animEffect>
                                    <p:anim calcmode="lin" valueType="num">
                                      <p:cBhvr>
                                        <p:cTn id="26" dur="1822" tmFilter="0,0; 0.14,0.36; 0.43,0.73; 0.71,0.91; 1.0,1.0">
                                          <p:stCondLst>
                                            <p:cond delay="0"/>
                                          </p:stCondLst>
                                        </p:cTn>
                                        <p:tgtEl>
                                          <p:spTgt spid="98307">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8307">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8307">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8307">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8307">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98307">
                                            <p:txEl>
                                              <p:pRg st="1" end="1"/>
                                            </p:txEl>
                                          </p:spTgt>
                                        </p:tgtEl>
                                      </p:cBhvr>
                                      <p:to x="100000" y="60000"/>
                                    </p:animScale>
                                    <p:animScale>
                                      <p:cBhvr>
                                        <p:cTn id="32" dur="166" decel="50000">
                                          <p:stCondLst>
                                            <p:cond delay="676"/>
                                          </p:stCondLst>
                                        </p:cTn>
                                        <p:tgtEl>
                                          <p:spTgt spid="98307">
                                            <p:txEl>
                                              <p:pRg st="1" end="1"/>
                                            </p:txEl>
                                          </p:spTgt>
                                        </p:tgtEl>
                                      </p:cBhvr>
                                      <p:to x="100000" y="100000"/>
                                    </p:animScale>
                                    <p:animScale>
                                      <p:cBhvr>
                                        <p:cTn id="33" dur="26">
                                          <p:stCondLst>
                                            <p:cond delay="1312"/>
                                          </p:stCondLst>
                                        </p:cTn>
                                        <p:tgtEl>
                                          <p:spTgt spid="98307">
                                            <p:txEl>
                                              <p:pRg st="1" end="1"/>
                                            </p:txEl>
                                          </p:spTgt>
                                        </p:tgtEl>
                                      </p:cBhvr>
                                      <p:to x="100000" y="80000"/>
                                    </p:animScale>
                                    <p:animScale>
                                      <p:cBhvr>
                                        <p:cTn id="34" dur="166" decel="50000">
                                          <p:stCondLst>
                                            <p:cond delay="1338"/>
                                          </p:stCondLst>
                                        </p:cTn>
                                        <p:tgtEl>
                                          <p:spTgt spid="98307">
                                            <p:txEl>
                                              <p:pRg st="1" end="1"/>
                                            </p:txEl>
                                          </p:spTgt>
                                        </p:tgtEl>
                                      </p:cBhvr>
                                      <p:to x="100000" y="100000"/>
                                    </p:animScale>
                                    <p:animScale>
                                      <p:cBhvr>
                                        <p:cTn id="35" dur="26">
                                          <p:stCondLst>
                                            <p:cond delay="1642"/>
                                          </p:stCondLst>
                                        </p:cTn>
                                        <p:tgtEl>
                                          <p:spTgt spid="98307">
                                            <p:txEl>
                                              <p:pRg st="1" end="1"/>
                                            </p:txEl>
                                          </p:spTgt>
                                        </p:tgtEl>
                                      </p:cBhvr>
                                      <p:to x="100000" y="90000"/>
                                    </p:animScale>
                                    <p:animScale>
                                      <p:cBhvr>
                                        <p:cTn id="36" dur="166" decel="50000">
                                          <p:stCondLst>
                                            <p:cond delay="1668"/>
                                          </p:stCondLst>
                                        </p:cTn>
                                        <p:tgtEl>
                                          <p:spTgt spid="98307">
                                            <p:txEl>
                                              <p:pRg st="1" end="1"/>
                                            </p:txEl>
                                          </p:spTgt>
                                        </p:tgtEl>
                                      </p:cBhvr>
                                      <p:to x="100000" y="100000"/>
                                    </p:animScale>
                                    <p:animScale>
                                      <p:cBhvr>
                                        <p:cTn id="37" dur="26">
                                          <p:stCondLst>
                                            <p:cond delay="1808"/>
                                          </p:stCondLst>
                                        </p:cTn>
                                        <p:tgtEl>
                                          <p:spTgt spid="98307">
                                            <p:txEl>
                                              <p:pRg st="1" end="1"/>
                                            </p:txEl>
                                          </p:spTgt>
                                        </p:tgtEl>
                                      </p:cBhvr>
                                      <p:to x="100000" y="95000"/>
                                    </p:animScale>
                                    <p:animScale>
                                      <p:cBhvr>
                                        <p:cTn id="38" dur="166" decel="50000">
                                          <p:stCondLst>
                                            <p:cond delay="1834"/>
                                          </p:stCondLst>
                                        </p:cTn>
                                        <p:tgtEl>
                                          <p:spTgt spid="98307">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nodeType="clickEffect">
                                  <p:stCondLst>
                                    <p:cond delay="0"/>
                                  </p:stCondLst>
                                  <p:childTnLst>
                                    <p:set>
                                      <p:cBhvr>
                                        <p:cTn id="42" dur="1" fill="hold">
                                          <p:stCondLst>
                                            <p:cond delay="0"/>
                                          </p:stCondLst>
                                        </p:cTn>
                                        <p:tgtEl>
                                          <p:spTgt spid="98307">
                                            <p:txEl>
                                              <p:pRg st="2" end="2"/>
                                            </p:txEl>
                                          </p:spTgt>
                                        </p:tgtEl>
                                        <p:attrNameLst>
                                          <p:attrName>style.visibility</p:attrName>
                                        </p:attrNameLst>
                                      </p:cBhvr>
                                      <p:to>
                                        <p:strVal val="visible"/>
                                      </p:to>
                                    </p:set>
                                    <p:animEffect transition="in" filter="wipe(down)">
                                      <p:cBhvr>
                                        <p:cTn id="43" dur="580">
                                          <p:stCondLst>
                                            <p:cond delay="0"/>
                                          </p:stCondLst>
                                        </p:cTn>
                                        <p:tgtEl>
                                          <p:spTgt spid="98307">
                                            <p:txEl>
                                              <p:pRg st="2" end="2"/>
                                            </p:txEl>
                                          </p:spTgt>
                                        </p:tgtEl>
                                      </p:cBhvr>
                                    </p:animEffect>
                                    <p:anim calcmode="lin" valueType="num">
                                      <p:cBhvr>
                                        <p:cTn id="44" dur="1822" tmFilter="0,0; 0.14,0.36; 0.43,0.73; 0.71,0.91; 1.0,1.0">
                                          <p:stCondLst>
                                            <p:cond delay="0"/>
                                          </p:stCondLst>
                                        </p:cTn>
                                        <p:tgtEl>
                                          <p:spTgt spid="98307">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98307">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98307">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98307">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98307">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98307">
                                            <p:txEl>
                                              <p:pRg st="2" end="2"/>
                                            </p:txEl>
                                          </p:spTgt>
                                        </p:tgtEl>
                                      </p:cBhvr>
                                      <p:to x="100000" y="60000"/>
                                    </p:animScale>
                                    <p:animScale>
                                      <p:cBhvr>
                                        <p:cTn id="50" dur="166" decel="50000">
                                          <p:stCondLst>
                                            <p:cond delay="676"/>
                                          </p:stCondLst>
                                        </p:cTn>
                                        <p:tgtEl>
                                          <p:spTgt spid="98307">
                                            <p:txEl>
                                              <p:pRg st="2" end="2"/>
                                            </p:txEl>
                                          </p:spTgt>
                                        </p:tgtEl>
                                      </p:cBhvr>
                                      <p:to x="100000" y="100000"/>
                                    </p:animScale>
                                    <p:animScale>
                                      <p:cBhvr>
                                        <p:cTn id="51" dur="26">
                                          <p:stCondLst>
                                            <p:cond delay="1312"/>
                                          </p:stCondLst>
                                        </p:cTn>
                                        <p:tgtEl>
                                          <p:spTgt spid="98307">
                                            <p:txEl>
                                              <p:pRg st="2" end="2"/>
                                            </p:txEl>
                                          </p:spTgt>
                                        </p:tgtEl>
                                      </p:cBhvr>
                                      <p:to x="100000" y="80000"/>
                                    </p:animScale>
                                    <p:animScale>
                                      <p:cBhvr>
                                        <p:cTn id="52" dur="166" decel="50000">
                                          <p:stCondLst>
                                            <p:cond delay="1338"/>
                                          </p:stCondLst>
                                        </p:cTn>
                                        <p:tgtEl>
                                          <p:spTgt spid="98307">
                                            <p:txEl>
                                              <p:pRg st="2" end="2"/>
                                            </p:txEl>
                                          </p:spTgt>
                                        </p:tgtEl>
                                      </p:cBhvr>
                                      <p:to x="100000" y="100000"/>
                                    </p:animScale>
                                    <p:animScale>
                                      <p:cBhvr>
                                        <p:cTn id="53" dur="26">
                                          <p:stCondLst>
                                            <p:cond delay="1642"/>
                                          </p:stCondLst>
                                        </p:cTn>
                                        <p:tgtEl>
                                          <p:spTgt spid="98307">
                                            <p:txEl>
                                              <p:pRg st="2" end="2"/>
                                            </p:txEl>
                                          </p:spTgt>
                                        </p:tgtEl>
                                      </p:cBhvr>
                                      <p:to x="100000" y="90000"/>
                                    </p:animScale>
                                    <p:animScale>
                                      <p:cBhvr>
                                        <p:cTn id="54" dur="166" decel="50000">
                                          <p:stCondLst>
                                            <p:cond delay="1668"/>
                                          </p:stCondLst>
                                        </p:cTn>
                                        <p:tgtEl>
                                          <p:spTgt spid="98307">
                                            <p:txEl>
                                              <p:pRg st="2" end="2"/>
                                            </p:txEl>
                                          </p:spTgt>
                                        </p:tgtEl>
                                      </p:cBhvr>
                                      <p:to x="100000" y="100000"/>
                                    </p:animScale>
                                    <p:animScale>
                                      <p:cBhvr>
                                        <p:cTn id="55" dur="26">
                                          <p:stCondLst>
                                            <p:cond delay="1808"/>
                                          </p:stCondLst>
                                        </p:cTn>
                                        <p:tgtEl>
                                          <p:spTgt spid="98307">
                                            <p:txEl>
                                              <p:pRg st="2" end="2"/>
                                            </p:txEl>
                                          </p:spTgt>
                                        </p:tgtEl>
                                      </p:cBhvr>
                                      <p:to x="100000" y="95000"/>
                                    </p:animScale>
                                    <p:animScale>
                                      <p:cBhvr>
                                        <p:cTn id="56" dur="166" decel="50000">
                                          <p:stCondLst>
                                            <p:cond delay="1834"/>
                                          </p:stCondLst>
                                        </p:cTn>
                                        <p:tgtEl>
                                          <p:spTgt spid="98307">
                                            <p:txEl>
                                              <p:pRg st="2" end="2"/>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nodeType="clickEffect">
                                  <p:stCondLst>
                                    <p:cond delay="0"/>
                                  </p:stCondLst>
                                  <p:childTnLst>
                                    <p:set>
                                      <p:cBhvr>
                                        <p:cTn id="60" dur="1" fill="hold">
                                          <p:stCondLst>
                                            <p:cond delay="0"/>
                                          </p:stCondLst>
                                        </p:cTn>
                                        <p:tgtEl>
                                          <p:spTgt spid="98307">
                                            <p:txEl>
                                              <p:pRg st="3" end="3"/>
                                            </p:txEl>
                                          </p:spTgt>
                                        </p:tgtEl>
                                        <p:attrNameLst>
                                          <p:attrName>style.visibility</p:attrName>
                                        </p:attrNameLst>
                                      </p:cBhvr>
                                      <p:to>
                                        <p:strVal val="visible"/>
                                      </p:to>
                                    </p:set>
                                    <p:animEffect transition="in" filter="wipe(down)">
                                      <p:cBhvr>
                                        <p:cTn id="61" dur="580">
                                          <p:stCondLst>
                                            <p:cond delay="0"/>
                                          </p:stCondLst>
                                        </p:cTn>
                                        <p:tgtEl>
                                          <p:spTgt spid="98307">
                                            <p:txEl>
                                              <p:pRg st="3" end="3"/>
                                            </p:txEl>
                                          </p:spTgt>
                                        </p:tgtEl>
                                      </p:cBhvr>
                                    </p:animEffect>
                                    <p:anim calcmode="lin" valueType="num">
                                      <p:cBhvr>
                                        <p:cTn id="62" dur="1822" tmFilter="0,0; 0.14,0.36; 0.43,0.73; 0.71,0.91; 1.0,1.0">
                                          <p:stCondLst>
                                            <p:cond delay="0"/>
                                          </p:stCondLst>
                                        </p:cTn>
                                        <p:tgtEl>
                                          <p:spTgt spid="98307">
                                            <p:txEl>
                                              <p:pRg st="3" end="3"/>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98307">
                                            <p:txEl>
                                              <p:pRg st="3" end="3"/>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98307">
                                            <p:txEl>
                                              <p:pRg st="3" end="3"/>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98307">
                                            <p:txEl>
                                              <p:pRg st="3" end="3"/>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98307">
                                            <p:txEl>
                                              <p:pRg st="3" end="3"/>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98307">
                                            <p:txEl>
                                              <p:pRg st="3" end="3"/>
                                            </p:txEl>
                                          </p:spTgt>
                                        </p:tgtEl>
                                      </p:cBhvr>
                                      <p:to x="100000" y="60000"/>
                                    </p:animScale>
                                    <p:animScale>
                                      <p:cBhvr>
                                        <p:cTn id="68" dur="166" decel="50000">
                                          <p:stCondLst>
                                            <p:cond delay="676"/>
                                          </p:stCondLst>
                                        </p:cTn>
                                        <p:tgtEl>
                                          <p:spTgt spid="98307">
                                            <p:txEl>
                                              <p:pRg st="3" end="3"/>
                                            </p:txEl>
                                          </p:spTgt>
                                        </p:tgtEl>
                                      </p:cBhvr>
                                      <p:to x="100000" y="100000"/>
                                    </p:animScale>
                                    <p:animScale>
                                      <p:cBhvr>
                                        <p:cTn id="69" dur="26">
                                          <p:stCondLst>
                                            <p:cond delay="1312"/>
                                          </p:stCondLst>
                                        </p:cTn>
                                        <p:tgtEl>
                                          <p:spTgt spid="98307">
                                            <p:txEl>
                                              <p:pRg st="3" end="3"/>
                                            </p:txEl>
                                          </p:spTgt>
                                        </p:tgtEl>
                                      </p:cBhvr>
                                      <p:to x="100000" y="80000"/>
                                    </p:animScale>
                                    <p:animScale>
                                      <p:cBhvr>
                                        <p:cTn id="70" dur="166" decel="50000">
                                          <p:stCondLst>
                                            <p:cond delay="1338"/>
                                          </p:stCondLst>
                                        </p:cTn>
                                        <p:tgtEl>
                                          <p:spTgt spid="98307">
                                            <p:txEl>
                                              <p:pRg st="3" end="3"/>
                                            </p:txEl>
                                          </p:spTgt>
                                        </p:tgtEl>
                                      </p:cBhvr>
                                      <p:to x="100000" y="100000"/>
                                    </p:animScale>
                                    <p:animScale>
                                      <p:cBhvr>
                                        <p:cTn id="71" dur="26">
                                          <p:stCondLst>
                                            <p:cond delay="1642"/>
                                          </p:stCondLst>
                                        </p:cTn>
                                        <p:tgtEl>
                                          <p:spTgt spid="98307">
                                            <p:txEl>
                                              <p:pRg st="3" end="3"/>
                                            </p:txEl>
                                          </p:spTgt>
                                        </p:tgtEl>
                                      </p:cBhvr>
                                      <p:to x="100000" y="90000"/>
                                    </p:animScale>
                                    <p:animScale>
                                      <p:cBhvr>
                                        <p:cTn id="72" dur="166" decel="50000">
                                          <p:stCondLst>
                                            <p:cond delay="1668"/>
                                          </p:stCondLst>
                                        </p:cTn>
                                        <p:tgtEl>
                                          <p:spTgt spid="98307">
                                            <p:txEl>
                                              <p:pRg st="3" end="3"/>
                                            </p:txEl>
                                          </p:spTgt>
                                        </p:tgtEl>
                                      </p:cBhvr>
                                      <p:to x="100000" y="100000"/>
                                    </p:animScale>
                                    <p:animScale>
                                      <p:cBhvr>
                                        <p:cTn id="73" dur="26">
                                          <p:stCondLst>
                                            <p:cond delay="1808"/>
                                          </p:stCondLst>
                                        </p:cTn>
                                        <p:tgtEl>
                                          <p:spTgt spid="98307">
                                            <p:txEl>
                                              <p:pRg st="3" end="3"/>
                                            </p:txEl>
                                          </p:spTgt>
                                        </p:tgtEl>
                                      </p:cBhvr>
                                      <p:to x="100000" y="95000"/>
                                    </p:animScale>
                                    <p:animScale>
                                      <p:cBhvr>
                                        <p:cTn id="74" dur="166" decel="50000">
                                          <p:stCondLst>
                                            <p:cond delay="1834"/>
                                          </p:stCondLst>
                                        </p:cTn>
                                        <p:tgtEl>
                                          <p:spTgt spid="98307">
                                            <p:txEl>
                                              <p:pRg st="3" end="3"/>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nodeType="clickEffect">
                                  <p:stCondLst>
                                    <p:cond delay="0"/>
                                  </p:stCondLst>
                                  <p:childTnLst>
                                    <p:set>
                                      <p:cBhvr>
                                        <p:cTn id="78" dur="1" fill="hold">
                                          <p:stCondLst>
                                            <p:cond delay="0"/>
                                          </p:stCondLst>
                                        </p:cTn>
                                        <p:tgtEl>
                                          <p:spTgt spid="98307">
                                            <p:txEl>
                                              <p:pRg st="4" end="4"/>
                                            </p:txEl>
                                          </p:spTgt>
                                        </p:tgtEl>
                                        <p:attrNameLst>
                                          <p:attrName>style.visibility</p:attrName>
                                        </p:attrNameLst>
                                      </p:cBhvr>
                                      <p:to>
                                        <p:strVal val="visible"/>
                                      </p:to>
                                    </p:set>
                                    <p:animEffect transition="in" filter="wipe(down)">
                                      <p:cBhvr>
                                        <p:cTn id="79" dur="580">
                                          <p:stCondLst>
                                            <p:cond delay="0"/>
                                          </p:stCondLst>
                                        </p:cTn>
                                        <p:tgtEl>
                                          <p:spTgt spid="98307">
                                            <p:txEl>
                                              <p:pRg st="4" end="4"/>
                                            </p:txEl>
                                          </p:spTgt>
                                        </p:tgtEl>
                                      </p:cBhvr>
                                    </p:animEffect>
                                    <p:anim calcmode="lin" valueType="num">
                                      <p:cBhvr>
                                        <p:cTn id="80" dur="1822" tmFilter="0,0; 0.14,0.36; 0.43,0.73; 0.71,0.91; 1.0,1.0">
                                          <p:stCondLst>
                                            <p:cond delay="0"/>
                                          </p:stCondLst>
                                        </p:cTn>
                                        <p:tgtEl>
                                          <p:spTgt spid="98307">
                                            <p:txEl>
                                              <p:pRg st="4" end="4"/>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98307">
                                            <p:txEl>
                                              <p:pRg st="4" end="4"/>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98307">
                                            <p:txEl>
                                              <p:pRg st="4" end="4"/>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98307">
                                            <p:txEl>
                                              <p:pRg st="4" end="4"/>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98307">
                                            <p:txEl>
                                              <p:pRg st="4" end="4"/>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98307">
                                            <p:txEl>
                                              <p:pRg st="4" end="4"/>
                                            </p:txEl>
                                          </p:spTgt>
                                        </p:tgtEl>
                                      </p:cBhvr>
                                      <p:to x="100000" y="60000"/>
                                    </p:animScale>
                                    <p:animScale>
                                      <p:cBhvr>
                                        <p:cTn id="86" dur="166" decel="50000">
                                          <p:stCondLst>
                                            <p:cond delay="676"/>
                                          </p:stCondLst>
                                        </p:cTn>
                                        <p:tgtEl>
                                          <p:spTgt spid="98307">
                                            <p:txEl>
                                              <p:pRg st="4" end="4"/>
                                            </p:txEl>
                                          </p:spTgt>
                                        </p:tgtEl>
                                      </p:cBhvr>
                                      <p:to x="100000" y="100000"/>
                                    </p:animScale>
                                    <p:animScale>
                                      <p:cBhvr>
                                        <p:cTn id="87" dur="26">
                                          <p:stCondLst>
                                            <p:cond delay="1312"/>
                                          </p:stCondLst>
                                        </p:cTn>
                                        <p:tgtEl>
                                          <p:spTgt spid="98307">
                                            <p:txEl>
                                              <p:pRg st="4" end="4"/>
                                            </p:txEl>
                                          </p:spTgt>
                                        </p:tgtEl>
                                      </p:cBhvr>
                                      <p:to x="100000" y="80000"/>
                                    </p:animScale>
                                    <p:animScale>
                                      <p:cBhvr>
                                        <p:cTn id="88" dur="166" decel="50000">
                                          <p:stCondLst>
                                            <p:cond delay="1338"/>
                                          </p:stCondLst>
                                        </p:cTn>
                                        <p:tgtEl>
                                          <p:spTgt spid="98307">
                                            <p:txEl>
                                              <p:pRg st="4" end="4"/>
                                            </p:txEl>
                                          </p:spTgt>
                                        </p:tgtEl>
                                      </p:cBhvr>
                                      <p:to x="100000" y="100000"/>
                                    </p:animScale>
                                    <p:animScale>
                                      <p:cBhvr>
                                        <p:cTn id="89" dur="26">
                                          <p:stCondLst>
                                            <p:cond delay="1642"/>
                                          </p:stCondLst>
                                        </p:cTn>
                                        <p:tgtEl>
                                          <p:spTgt spid="98307">
                                            <p:txEl>
                                              <p:pRg st="4" end="4"/>
                                            </p:txEl>
                                          </p:spTgt>
                                        </p:tgtEl>
                                      </p:cBhvr>
                                      <p:to x="100000" y="90000"/>
                                    </p:animScale>
                                    <p:animScale>
                                      <p:cBhvr>
                                        <p:cTn id="90" dur="166" decel="50000">
                                          <p:stCondLst>
                                            <p:cond delay="1668"/>
                                          </p:stCondLst>
                                        </p:cTn>
                                        <p:tgtEl>
                                          <p:spTgt spid="98307">
                                            <p:txEl>
                                              <p:pRg st="4" end="4"/>
                                            </p:txEl>
                                          </p:spTgt>
                                        </p:tgtEl>
                                      </p:cBhvr>
                                      <p:to x="100000" y="100000"/>
                                    </p:animScale>
                                    <p:animScale>
                                      <p:cBhvr>
                                        <p:cTn id="91" dur="26">
                                          <p:stCondLst>
                                            <p:cond delay="1808"/>
                                          </p:stCondLst>
                                        </p:cTn>
                                        <p:tgtEl>
                                          <p:spTgt spid="98307">
                                            <p:txEl>
                                              <p:pRg st="4" end="4"/>
                                            </p:txEl>
                                          </p:spTgt>
                                        </p:tgtEl>
                                      </p:cBhvr>
                                      <p:to x="100000" y="95000"/>
                                    </p:animScale>
                                    <p:animScale>
                                      <p:cBhvr>
                                        <p:cTn id="92" dur="166" decel="50000">
                                          <p:stCondLst>
                                            <p:cond delay="1834"/>
                                          </p:stCondLst>
                                        </p:cTn>
                                        <p:tgtEl>
                                          <p:spTgt spid="98307">
                                            <p:txEl>
                                              <p:pRg st="4" end="4"/>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nodeType="clickEffect">
                                  <p:stCondLst>
                                    <p:cond delay="0"/>
                                  </p:stCondLst>
                                  <p:childTnLst>
                                    <p:set>
                                      <p:cBhvr>
                                        <p:cTn id="96" dur="1" fill="hold">
                                          <p:stCondLst>
                                            <p:cond delay="0"/>
                                          </p:stCondLst>
                                        </p:cTn>
                                        <p:tgtEl>
                                          <p:spTgt spid="98307">
                                            <p:txEl>
                                              <p:pRg st="5" end="5"/>
                                            </p:txEl>
                                          </p:spTgt>
                                        </p:tgtEl>
                                        <p:attrNameLst>
                                          <p:attrName>style.visibility</p:attrName>
                                        </p:attrNameLst>
                                      </p:cBhvr>
                                      <p:to>
                                        <p:strVal val="visible"/>
                                      </p:to>
                                    </p:set>
                                    <p:animEffect transition="in" filter="wipe(down)">
                                      <p:cBhvr>
                                        <p:cTn id="97" dur="580">
                                          <p:stCondLst>
                                            <p:cond delay="0"/>
                                          </p:stCondLst>
                                        </p:cTn>
                                        <p:tgtEl>
                                          <p:spTgt spid="98307">
                                            <p:txEl>
                                              <p:pRg st="5" end="5"/>
                                            </p:txEl>
                                          </p:spTgt>
                                        </p:tgtEl>
                                      </p:cBhvr>
                                    </p:animEffect>
                                    <p:anim calcmode="lin" valueType="num">
                                      <p:cBhvr>
                                        <p:cTn id="98" dur="1822" tmFilter="0,0; 0.14,0.36; 0.43,0.73; 0.71,0.91; 1.0,1.0">
                                          <p:stCondLst>
                                            <p:cond delay="0"/>
                                          </p:stCondLst>
                                        </p:cTn>
                                        <p:tgtEl>
                                          <p:spTgt spid="98307">
                                            <p:txEl>
                                              <p:pRg st="5" end="5"/>
                                            </p:txEl>
                                          </p:spTgt>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98307">
                                            <p:txEl>
                                              <p:pRg st="5" end="5"/>
                                            </p:txEl>
                                          </p:spTgt>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98307">
                                            <p:txEl>
                                              <p:pRg st="5" end="5"/>
                                            </p:txEl>
                                          </p:spTgt>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98307">
                                            <p:txEl>
                                              <p:pRg st="5" end="5"/>
                                            </p:txEl>
                                          </p:spTgt>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98307">
                                            <p:txEl>
                                              <p:pRg st="5" end="5"/>
                                            </p:txEl>
                                          </p:spTgt>
                                        </p:tgtEl>
                                        <p:attrNameLst>
                                          <p:attrName>ppt_y</p:attrName>
                                        </p:attrNameLst>
                                      </p:cBhvr>
                                      <p:tavLst>
                                        <p:tav tm="0" fmla="#ppt_y-sin(pi*$)/81">
                                          <p:val>
                                            <p:fltVal val="0"/>
                                          </p:val>
                                        </p:tav>
                                        <p:tav tm="100000">
                                          <p:val>
                                            <p:fltVal val="1"/>
                                          </p:val>
                                        </p:tav>
                                      </p:tavLst>
                                    </p:anim>
                                    <p:animScale>
                                      <p:cBhvr>
                                        <p:cTn id="103" dur="26">
                                          <p:stCondLst>
                                            <p:cond delay="650"/>
                                          </p:stCondLst>
                                        </p:cTn>
                                        <p:tgtEl>
                                          <p:spTgt spid="98307">
                                            <p:txEl>
                                              <p:pRg st="5" end="5"/>
                                            </p:txEl>
                                          </p:spTgt>
                                        </p:tgtEl>
                                      </p:cBhvr>
                                      <p:to x="100000" y="60000"/>
                                    </p:animScale>
                                    <p:animScale>
                                      <p:cBhvr>
                                        <p:cTn id="104" dur="166" decel="50000">
                                          <p:stCondLst>
                                            <p:cond delay="676"/>
                                          </p:stCondLst>
                                        </p:cTn>
                                        <p:tgtEl>
                                          <p:spTgt spid="98307">
                                            <p:txEl>
                                              <p:pRg st="5" end="5"/>
                                            </p:txEl>
                                          </p:spTgt>
                                        </p:tgtEl>
                                      </p:cBhvr>
                                      <p:to x="100000" y="100000"/>
                                    </p:animScale>
                                    <p:animScale>
                                      <p:cBhvr>
                                        <p:cTn id="105" dur="26">
                                          <p:stCondLst>
                                            <p:cond delay="1312"/>
                                          </p:stCondLst>
                                        </p:cTn>
                                        <p:tgtEl>
                                          <p:spTgt spid="98307">
                                            <p:txEl>
                                              <p:pRg st="5" end="5"/>
                                            </p:txEl>
                                          </p:spTgt>
                                        </p:tgtEl>
                                      </p:cBhvr>
                                      <p:to x="100000" y="80000"/>
                                    </p:animScale>
                                    <p:animScale>
                                      <p:cBhvr>
                                        <p:cTn id="106" dur="166" decel="50000">
                                          <p:stCondLst>
                                            <p:cond delay="1338"/>
                                          </p:stCondLst>
                                        </p:cTn>
                                        <p:tgtEl>
                                          <p:spTgt spid="98307">
                                            <p:txEl>
                                              <p:pRg st="5" end="5"/>
                                            </p:txEl>
                                          </p:spTgt>
                                        </p:tgtEl>
                                      </p:cBhvr>
                                      <p:to x="100000" y="100000"/>
                                    </p:animScale>
                                    <p:animScale>
                                      <p:cBhvr>
                                        <p:cTn id="107" dur="26">
                                          <p:stCondLst>
                                            <p:cond delay="1642"/>
                                          </p:stCondLst>
                                        </p:cTn>
                                        <p:tgtEl>
                                          <p:spTgt spid="98307">
                                            <p:txEl>
                                              <p:pRg st="5" end="5"/>
                                            </p:txEl>
                                          </p:spTgt>
                                        </p:tgtEl>
                                      </p:cBhvr>
                                      <p:to x="100000" y="90000"/>
                                    </p:animScale>
                                    <p:animScale>
                                      <p:cBhvr>
                                        <p:cTn id="108" dur="166" decel="50000">
                                          <p:stCondLst>
                                            <p:cond delay="1668"/>
                                          </p:stCondLst>
                                        </p:cTn>
                                        <p:tgtEl>
                                          <p:spTgt spid="98307">
                                            <p:txEl>
                                              <p:pRg st="5" end="5"/>
                                            </p:txEl>
                                          </p:spTgt>
                                        </p:tgtEl>
                                      </p:cBhvr>
                                      <p:to x="100000" y="100000"/>
                                    </p:animScale>
                                    <p:animScale>
                                      <p:cBhvr>
                                        <p:cTn id="109" dur="26">
                                          <p:stCondLst>
                                            <p:cond delay="1808"/>
                                          </p:stCondLst>
                                        </p:cTn>
                                        <p:tgtEl>
                                          <p:spTgt spid="98307">
                                            <p:txEl>
                                              <p:pRg st="5" end="5"/>
                                            </p:txEl>
                                          </p:spTgt>
                                        </p:tgtEl>
                                      </p:cBhvr>
                                      <p:to x="100000" y="95000"/>
                                    </p:animScale>
                                    <p:animScale>
                                      <p:cBhvr>
                                        <p:cTn id="110" dur="166" decel="50000">
                                          <p:stCondLst>
                                            <p:cond delay="1834"/>
                                          </p:stCondLst>
                                        </p:cTn>
                                        <p:tgtEl>
                                          <p:spTgt spid="98307">
                                            <p:txEl>
                                              <p:pRg st="5" end="5"/>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4800" b="1" dirty="0" smtClean="0">
                <a:latin typeface="Dateline" pitchFamily="2" charset="0"/>
              </a:rPr>
              <a:t>Microcomputer</a:t>
            </a:r>
          </a:p>
        </p:txBody>
      </p:sp>
      <p:sp>
        <p:nvSpPr>
          <p:cNvPr id="9219" name="Rectangle 3"/>
          <p:cNvSpPr>
            <a:spLocks noGrp="1" noChangeArrowheads="1"/>
          </p:cNvSpPr>
          <p:nvPr>
            <p:ph type="body" sz="half" idx="1"/>
          </p:nvPr>
        </p:nvSpPr>
        <p:spPr>
          <a:xfrm>
            <a:off x="4343400" y="1447800"/>
            <a:ext cx="4648200" cy="5334000"/>
          </a:xfrm>
        </p:spPr>
        <p:txBody>
          <a:bodyPr>
            <a:normAutofit/>
          </a:bodyPr>
          <a:lstStyle/>
          <a:p>
            <a:pPr eaLnBrk="1" hangingPunct="1"/>
            <a:r>
              <a:rPr lang="en-US" sz="2400" dirty="0" smtClean="0"/>
              <a:t>A microcomputer is a computer with a microprocessor as its central processing unit.</a:t>
            </a:r>
          </a:p>
          <a:p>
            <a:pPr eaLnBrk="1" hangingPunct="1"/>
            <a:r>
              <a:rPr lang="en-US" sz="2400" dirty="0" smtClean="0"/>
              <a:t>Many microcomputers, when equipped with a keyboard and screen, (for input/output or I/O) are called personal computers.</a:t>
            </a:r>
          </a:p>
          <a:p>
            <a:pPr eaLnBrk="1" hangingPunct="1"/>
            <a:endParaRPr lang="en-US" sz="2400" dirty="0" smtClean="0"/>
          </a:p>
        </p:txBody>
      </p:sp>
      <p:pic>
        <p:nvPicPr>
          <p:cNvPr id="12292" name="Picture 12" descr="j0196404"/>
          <p:cNvPicPr>
            <a:picLocks noGrp="1" noChangeAspect="1" noChangeArrowheads="1"/>
          </p:cNvPicPr>
          <p:nvPr>
            <p:ph sz="half" idx="2"/>
          </p:nvPr>
        </p:nvPicPr>
        <p:blipFill>
          <a:blip r:embed="rId3" cstate="print"/>
          <a:srcRect/>
          <a:stretch>
            <a:fillRect/>
          </a:stretch>
        </p:blipFill>
        <p:spPr>
          <a:xfrm>
            <a:off x="732971" y="1600200"/>
            <a:ext cx="3535121" cy="3733800"/>
          </a:xfrm>
        </p:spPr>
      </p:pic>
    </p:spTree>
    <p:extLst>
      <p:ext uri="{BB962C8B-B14F-4D97-AF65-F5344CB8AC3E}">
        <p14:creationId xmlns:p14="http://schemas.microsoft.com/office/powerpoint/2010/main" val="1380112809"/>
      </p:ext>
    </p:extLst>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blinds(horizontal)">
                                      <p:cBhvr>
                                        <p:cTn id="7" dur="5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blinds(horizontal)">
                                      <p:cBhvr>
                                        <p:cTn id="12" dur="500"/>
                                        <p:tgtEl>
                                          <p:spTgt spid="92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9218"/>
                                        </p:tgtEl>
                                        <p:attrNameLst>
                                          <p:attrName>style.visibility</p:attrName>
                                        </p:attrNameLst>
                                      </p:cBhvr>
                                      <p:to>
                                        <p:strVal val="visible"/>
                                      </p:to>
                                    </p:set>
                                    <p:animEffect transition="in" filter="wipe(down)">
                                      <p:cBhvr>
                                        <p:cTn id="17" dur="580">
                                          <p:stCondLst>
                                            <p:cond delay="0"/>
                                          </p:stCondLst>
                                        </p:cTn>
                                        <p:tgtEl>
                                          <p:spTgt spid="9218"/>
                                        </p:tgtEl>
                                      </p:cBhvr>
                                    </p:animEffect>
                                    <p:anim calcmode="lin" valueType="num">
                                      <p:cBhvr>
                                        <p:cTn id="18" dur="1822" tmFilter="0,0; 0.14,0.36; 0.43,0.73; 0.71,0.91; 1.0,1.0">
                                          <p:stCondLst>
                                            <p:cond delay="0"/>
                                          </p:stCondLst>
                                        </p:cTn>
                                        <p:tgtEl>
                                          <p:spTgt spid="9218"/>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9218"/>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9218"/>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9218"/>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9218"/>
                                        </p:tgtEl>
                                        <p:attrNameLst>
                                          <p:attrName>ppt_y</p:attrName>
                                        </p:attrNameLst>
                                      </p:cBhvr>
                                      <p:tavLst>
                                        <p:tav tm="0" fmla="#ppt_y-sin(pi*$)/81">
                                          <p:val>
                                            <p:fltVal val="0"/>
                                          </p:val>
                                        </p:tav>
                                        <p:tav tm="100000">
                                          <p:val>
                                            <p:fltVal val="1"/>
                                          </p:val>
                                        </p:tav>
                                      </p:tavLst>
                                    </p:anim>
                                    <p:animScale>
                                      <p:cBhvr>
                                        <p:cTn id="23" dur="26">
                                          <p:stCondLst>
                                            <p:cond delay="650"/>
                                          </p:stCondLst>
                                        </p:cTn>
                                        <p:tgtEl>
                                          <p:spTgt spid="9218"/>
                                        </p:tgtEl>
                                      </p:cBhvr>
                                      <p:to x="100000" y="60000"/>
                                    </p:animScale>
                                    <p:animScale>
                                      <p:cBhvr>
                                        <p:cTn id="24" dur="166" decel="50000">
                                          <p:stCondLst>
                                            <p:cond delay="676"/>
                                          </p:stCondLst>
                                        </p:cTn>
                                        <p:tgtEl>
                                          <p:spTgt spid="9218"/>
                                        </p:tgtEl>
                                      </p:cBhvr>
                                      <p:to x="100000" y="100000"/>
                                    </p:animScale>
                                    <p:animScale>
                                      <p:cBhvr>
                                        <p:cTn id="25" dur="26">
                                          <p:stCondLst>
                                            <p:cond delay="1312"/>
                                          </p:stCondLst>
                                        </p:cTn>
                                        <p:tgtEl>
                                          <p:spTgt spid="9218"/>
                                        </p:tgtEl>
                                      </p:cBhvr>
                                      <p:to x="100000" y="80000"/>
                                    </p:animScale>
                                    <p:animScale>
                                      <p:cBhvr>
                                        <p:cTn id="26" dur="166" decel="50000">
                                          <p:stCondLst>
                                            <p:cond delay="1338"/>
                                          </p:stCondLst>
                                        </p:cTn>
                                        <p:tgtEl>
                                          <p:spTgt spid="9218"/>
                                        </p:tgtEl>
                                      </p:cBhvr>
                                      <p:to x="100000" y="100000"/>
                                    </p:animScale>
                                    <p:animScale>
                                      <p:cBhvr>
                                        <p:cTn id="27" dur="26">
                                          <p:stCondLst>
                                            <p:cond delay="1642"/>
                                          </p:stCondLst>
                                        </p:cTn>
                                        <p:tgtEl>
                                          <p:spTgt spid="9218"/>
                                        </p:tgtEl>
                                      </p:cBhvr>
                                      <p:to x="100000" y="90000"/>
                                    </p:animScale>
                                    <p:animScale>
                                      <p:cBhvr>
                                        <p:cTn id="28" dur="166" decel="50000">
                                          <p:stCondLst>
                                            <p:cond delay="1668"/>
                                          </p:stCondLst>
                                        </p:cTn>
                                        <p:tgtEl>
                                          <p:spTgt spid="9218"/>
                                        </p:tgtEl>
                                      </p:cBhvr>
                                      <p:to x="100000" y="100000"/>
                                    </p:animScale>
                                    <p:animScale>
                                      <p:cBhvr>
                                        <p:cTn id="29" dur="26">
                                          <p:stCondLst>
                                            <p:cond delay="1808"/>
                                          </p:stCondLst>
                                        </p:cTn>
                                        <p:tgtEl>
                                          <p:spTgt spid="9218"/>
                                        </p:tgtEl>
                                      </p:cBhvr>
                                      <p:to x="100000" y="95000"/>
                                    </p:animScale>
                                    <p:animScale>
                                      <p:cBhvr>
                                        <p:cTn id="30" dur="166" decel="50000">
                                          <p:stCondLst>
                                            <p:cond delay="1834"/>
                                          </p:stCondLst>
                                        </p:cTn>
                                        <p:tgtEl>
                                          <p:spTgt spid="92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bldLvl="5"/>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4800" b="1" dirty="0" smtClean="0">
                <a:latin typeface="Dateline" pitchFamily="2" charset="0"/>
              </a:rPr>
              <a:t>Personal Computers</a:t>
            </a:r>
          </a:p>
        </p:txBody>
      </p:sp>
      <p:sp>
        <p:nvSpPr>
          <p:cNvPr id="9219" name="Rectangle 3"/>
          <p:cNvSpPr>
            <a:spLocks noGrp="1" noChangeArrowheads="1"/>
          </p:cNvSpPr>
          <p:nvPr>
            <p:ph type="body" sz="half" idx="1"/>
          </p:nvPr>
        </p:nvSpPr>
        <p:spPr>
          <a:xfrm>
            <a:off x="3962400" y="1676400"/>
            <a:ext cx="4953000" cy="4378325"/>
          </a:xfrm>
        </p:spPr>
        <p:txBody>
          <a:bodyPr>
            <a:normAutofit fontScale="92500"/>
          </a:bodyPr>
          <a:lstStyle/>
          <a:p>
            <a:pPr eaLnBrk="1" hangingPunct="1"/>
            <a:r>
              <a:rPr lang="en-US" sz="2400" dirty="0" smtClean="0"/>
              <a:t>Often called a PC, a personal computer is used by one person at a time. PC's include all the major components of larger computers: microprocessors, memory chips, input devices, storage devices, and output devices</a:t>
            </a:r>
          </a:p>
          <a:p>
            <a:pPr eaLnBrk="1" hangingPunct="1"/>
            <a:r>
              <a:rPr lang="en-US" sz="2400" dirty="0" smtClean="0"/>
              <a:t>Provide access to a wide variety of computing applications, such as word processing, photo editing, e-mail, and internet.</a:t>
            </a:r>
          </a:p>
          <a:p>
            <a:pPr eaLnBrk="1" hangingPunct="1"/>
            <a:endParaRPr lang="en-US" sz="2400" dirty="0" smtClean="0"/>
          </a:p>
          <a:p>
            <a:pPr eaLnBrk="1" hangingPunct="1"/>
            <a:endParaRPr lang="en-US" sz="2400" dirty="0" smtClean="0"/>
          </a:p>
        </p:txBody>
      </p:sp>
      <p:pic>
        <p:nvPicPr>
          <p:cNvPr id="2051" name="Picture 3" descr="C:\Documents and Settings\nathancorry\Local Settings\Temporary Internet Files\Content.IE5\2FDX995V\MC900195114[1].wmf"/>
          <p:cNvPicPr>
            <a:picLocks noChangeAspect="1" noChangeArrowheads="1"/>
          </p:cNvPicPr>
          <p:nvPr/>
        </p:nvPicPr>
        <p:blipFill>
          <a:blip r:embed="rId3" cstate="print"/>
          <a:srcRect/>
          <a:stretch>
            <a:fillRect/>
          </a:stretch>
        </p:blipFill>
        <p:spPr bwMode="auto">
          <a:xfrm>
            <a:off x="609600" y="1447800"/>
            <a:ext cx="3733800" cy="2900449"/>
          </a:xfrm>
          <a:prstGeom prst="rect">
            <a:avLst/>
          </a:prstGeom>
          <a:noFill/>
        </p:spPr>
      </p:pic>
    </p:spTree>
    <p:extLst>
      <p:ext uri="{BB962C8B-B14F-4D97-AF65-F5344CB8AC3E}">
        <p14:creationId xmlns:p14="http://schemas.microsoft.com/office/powerpoint/2010/main" val="1804686515"/>
      </p:ext>
    </p:extLst>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blinds(horizontal)">
                                      <p:cBhvr>
                                        <p:cTn id="7" dur="5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219">
                                            <p:txEl>
                                              <p:pRg st="1" end="1"/>
                                            </p:txEl>
                                          </p:spTgt>
                                        </p:tgtEl>
                                        <p:attrNameLst>
                                          <p:attrName>style.visibility</p:attrName>
                                        </p:attrNameLst>
                                      </p:cBhvr>
                                      <p:to>
                                        <p:strVal val="visible"/>
                                      </p:to>
                                    </p:set>
                                    <p:animEffect transition="in" filter="blinds(horizontal)">
                                      <p:cBhvr>
                                        <p:cTn id="12" dur="500"/>
                                        <p:tgtEl>
                                          <p:spTgt spid="921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9218"/>
                                        </p:tgtEl>
                                        <p:attrNameLst>
                                          <p:attrName>style.visibility</p:attrName>
                                        </p:attrNameLst>
                                      </p:cBhvr>
                                      <p:to>
                                        <p:strVal val="visible"/>
                                      </p:to>
                                    </p:set>
                                    <p:animEffect transition="in" filter="wipe(down)">
                                      <p:cBhvr>
                                        <p:cTn id="17" dur="580">
                                          <p:stCondLst>
                                            <p:cond delay="0"/>
                                          </p:stCondLst>
                                        </p:cTn>
                                        <p:tgtEl>
                                          <p:spTgt spid="9218"/>
                                        </p:tgtEl>
                                      </p:cBhvr>
                                    </p:animEffect>
                                    <p:anim calcmode="lin" valueType="num">
                                      <p:cBhvr>
                                        <p:cTn id="18" dur="1822" tmFilter="0,0; 0.14,0.36; 0.43,0.73; 0.71,0.91; 1.0,1.0">
                                          <p:stCondLst>
                                            <p:cond delay="0"/>
                                          </p:stCondLst>
                                        </p:cTn>
                                        <p:tgtEl>
                                          <p:spTgt spid="9218"/>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9218"/>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9218"/>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9218"/>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9218"/>
                                        </p:tgtEl>
                                        <p:attrNameLst>
                                          <p:attrName>ppt_y</p:attrName>
                                        </p:attrNameLst>
                                      </p:cBhvr>
                                      <p:tavLst>
                                        <p:tav tm="0" fmla="#ppt_y-sin(pi*$)/81">
                                          <p:val>
                                            <p:fltVal val="0"/>
                                          </p:val>
                                        </p:tav>
                                        <p:tav tm="100000">
                                          <p:val>
                                            <p:fltVal val="1"/>
                                          </p:val>
                                        </p:tav>
                                      </p:tavLst>
                                    </p:anim>
                                    <p:animScale>
                                      <p:cBhvr>
                                        <p:cTn id="23" dur="26">
                                          <p:stCondLst>
                                            <p:cond delay="650"/>
                                          </p:stCondLst>
                                        </p:cTn>
                                        <p:tgtEl>
                                          <p:spTgt spid="9218"/>
                                        </p:tgtEl>
                                      </p:cBhvr>
                                      <p:to x="100000" y="60000"/>
                                    </p:animScale>
                                    <p:animScale>
                                      <p:cBhvr>
                                        <p:cTn id="24" dur="166" decel="50000">
                                          <p:stCondLst>
                                            <p:cond delay="676"/>
                                          </p:stCondLst>
                                        </p:cTn>
                                        <p:tgtEl>
                                          <p:spTgt spid="9218"/>
                                        </p:tgtEl>
                                      </p:cBhvr>
                                      <p:to x="100000" y="100000"/>
                                    </p:animScale>
                                    <p:animScale>
                                      <p:cBhvr>
                                        <p:cTn id="25" dur="26">
                                          <p:stCondLst>
                                            <p:cond delay="1312"/>
                                          </p:stCondLst>
                                        </p:cTn>
                                        <p:tgtEl>
                                          <p:spTgt spid="9218"/>
                                        </p:tgtEl>
                                      </p:cBhvr>
                                      <p:to x="100000" y="80000"/>
                                    </p:animScale>
                                    <p:animScale>
                                      <p:cBhvr>
                                        <p:cTn id="26" dur="166" decel="50000">
                                          <p:stCondLst>
                                            <p:cond delay="1338"/>
                                          </p:stCondLst>
                                        </p:cTn>
                                        <p:tgtEl>
                                          <p:spTgt spid="9218"/>
                                        </p:tgtEl>
                                      </p:cBhvr>
                                      <p:to x="100000" y="100000"/>
                                    </p:animScale>
                                    <p:animScale>
                                      <p:cBhvr>
                                        <p:cTn id="27" dur="26">
                                          <p:stCondLst>
                                            <p:cond delay="1642"/>
                                          </p:stCondLst>
                                        </p:cTn>
                                        <p:tgtEl>
                                          <p:spTgt spid="9218"/>
                                        </p:tgtEl>
                                      </p:cBhvr>
                                      <p:to x="100000" y="90000"/>
                                    </p:animScale>
                                    <p:animScale>
                                      <p:cBhvr>
                                        <p:cTn id="28" dur="166" decel="50000">
                                          <p:stCondLst>
                                            <p:cond delay="1668"/>
                                          </p:stCondLst>
                                        </p:cTn>
                                        <p:tgtEl>
                                          <p:spTgt spid="9218"/>
                                        </p:tgtEl>
                                      </p:cBhvr>
                                      <p:to x="100000" y="100000"/>
                                    </p:animScale>
                                    <p:animScale>
                                      <p:cBhvr>
                                        <p:cTn id="29" dur="26">
                                          <p:stCondLst>
                                            <p:cond delay="1808"/>
                                          </p:stCondLst>
                                        </p:cTn>
                                        <p:tgtEl>
                                          <p:spTgt spid="9218"/>
                                        </p:tgtEl>
                                      </p:cBhvr>
                                      <p:to x="100000" y="95000"/>
                                    </p:animScale>
                                    <p:animScale>
                                      <p:cBhvr>
                                        <p:cTn id="30" dur="166" decel="50000">
                                          <p:stCondLst>
                                            <p:cond delay="1834"/>
                                          </p:stCondLst>
                                        </p:cTn>
                                        <p:tgtEl>
                                          <p:spTgt spid="92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bldLvl="5"/>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457200"/>
            <a:ext cx="8229600" cy="914400"/>
          </a:xfrm>
        </p:spPr>
        <p:txBody>
          <a:bodyPr/>
          <a:lstStyle/>
          <a:p>
            <a:pPr eaLnBrk="1" hangingPunct="1"/>
            <a:r>
              <a:rPr lang="en-US" sz="4800" b="1" dirty="0" smtClean="0">
                <a:latin typeface="Dateline" pitchFamily="2" charset="0"/>
              </a:rPr>
              <a:t>Workstation</a:t>
            </a:r>
          </a:p>
        </p:txBody>
      </p:sp>
      <p:sp>
        <p:nvSpPr>
          <p:cNvPr id="17411" name="Rectangle 3"/>
          <p:cNvSpPr>
            <a:spLocks noGrp="1" noChangeArrowheads="1"/>
          </p:cNvSpPr>
          <p:nvPr>
            <p:ph type="body" sz="half" idx="1"/>
          </p:nvPr>
        </p:nvSpPr>
        <p:spPr/>
        <p:txBody>
          <a:bodyPr>
            <a:normAutofit fontScale="92500"/>
          </a:bodyPr>
          <a:lstStyle/>
          <a:p>
            <a:pPr eaLnBrk="1" hangingPunct="1"/>
            <a:r>
              <a:rPr lang="en-US" sz="2400" dirty="0" smtClean="0"/>
              <a:t>Powerful desktop computer designed for specialized tasks.</a:t>
            </a:r>
          </a:p>
          <a:p>
            <a:pPr eaLnBrk="1" hangingPunct="1"/>
            <a:r>
              <a:rPr lang="en-US" sz="2400" dirty="0" smtClean="0"/>
              <a:t>Can tackle tasks that require a lot of processing speed, and video ram.</a:t>
            </a:r>
          </a:p>
          <a:p>
            <a:pPr eaLnBrk="1" hangingPunct="1"/>
            <a:r>
              <a:rPr lang="en-US" sz="2400" dirty="0" smtClean="0"/>
              <a:t>Can also be an ordinary personal computer attached to a LAN (local area network).</a:t>
            </a:r>
          </a:p>
        </p:txBody>
      </p:sp>
      <p:pic>
        <p:nvPicPr>
          <p:cNvPr id="15364" name="Picture 11"/>
          <p:cNvPicPr>
            <a:picLocks noGrp="1" noChangeAspect="1" noChangeArrowheads="1"/>
          </p:cNvPicPr>
          <p:nvPr>
            <p:ph sz="half" idx="2"/>
          </p:nvPr>
        </p:nvPicPr>
        <p:blipFill>
          <a:blip r:embed="rId3" cstate="print"/>
          <a:srcRect/>
          <a:stretch>
            <a:fillRect/>
          </a:stretch>
        </p:blipFill>
        <p:spPr>
          <a:xfrm>
            <a:off x="4876800" y="1752600"/>
            <a:ext cx="3810000" cy="2530475"/>
          </a:xfrm>
          <a:noFill/>
        </p:spPr>
      </p:pic>
    </p:spTree>
    <p:extLst>
      <p:ext uri="{BB962C8B-B14F-4D97-AF65-F5344CB8AC3E}">
        <p14:creationId xmlns:p14="http://schemas.microsoft.com/office/powerpoint/2010/main" val="1162373643"/>
      </p:ext>
    </p:extLst>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411">
                                            <p:txEl>
                                              <p:pRg st="0" end="0"/>
                                            </p:txEl>
                                          </p:spTgt>
                                        </p:tgtEl>
                                        <p:attrNameLst>
                                          <p:attrName>style.visibility</p:attrName>
                                        </p:attrNameLst>
                                      </p:cBhvr>
                                      <p:to>
                                        <p:strVal val="visible"/>
                                      </p:to>
                                    </p:set>
                                    <p:animEffect transition="in" filter="blinds(horizontal)">
                                      <p:cBhvr>
                                        <p:cTn id="7" dur="500"/>
                                        <p:tgtEl>
                                          <p:spTgt spid="174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411">
                                            <p:txEl>
                                              <p:pRg st="1" end="1"/>
                                            </p:txEl>
                                          </p:spTgt>
                                        </p:tgtEl>
                                        <p:attrNameLst>
                                          <p:attrName>style.visibility</p:attrName>
                                        </p:attrNameLst>
                                      </p:cBhvr>
                                      <p:to>
                                        <p:strVal val="visible"/>
                                      </p:to>
                                    </p:set>
                                    <p:animEffect transition="in" filter="blinds(horizontal)">
                                      <p:cBhvr>
                                        <p:cTn id="12" dur="500"/>
                                        <p:tgtEl>
                                          <p:spTgt spid="174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Effect transition="in" filter="blinds(horizontal)">
                                      <p:cBhvr>
                                        <p:cTn id="17" dur="500"/>
                                        <p:tgtEl>
                                          <p:spTgt spid="174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grpId="0" nodeType="clickEffect">
                                  <p:stCondLst>
                                    <p:cond delay="0"/>
                                  </p:stCondLst>
                                  <p:childTnLst>
                                    <p:set>
                                      <p:cBhvr>
                                        <p:cTn id="21" dur="1" fill="hold">
                                          <p:stCondLst>
                                            <p:cond delay="0"/>
                                          </p:stCondLst>
                                        </p:cTn>
                                        <p:tgtEl>
                                          <p:spTgt spid="17410"/>
                                        </p:tgtEl>
                                        <p:attrNameLst>
                                          <p:attrName>style.visibility</p:attrName>
                                        </p:attrNameLst>
                                      </p:cBhvr>
                                      <p:to>
                                        <p:strVal val="visible"/>
                                      </p:to>
                                    </p:set>
                                    <p:animEffect transition="in" filter="wipe(down)">
                                      <p:cBhvr>
                                        <p:cTn id="22" dur="580">
                                          <p:stCondLst>
                                            <p:cond delay="0"/>
                                          </p:stCondLst>
                                        </p:cTn>
                                        <p:tgtEl>
                                          <p:spTgt spid="17410"/>
                                        </p:tgtEl>
                                      </p:cBhvr>
                                    </p:animEffect>
                                    <p:anim calcmode="lin" valueType="num">
                                      <p:cBhvr>
                                        <p:cTn id="23" dur="1822" tmFilter="0,0; 0.14,0.36; 0.43,0.73; 0.71,0.91; 1.0,1.0">
                                          <p:stCondLst>
                                            <p:cond delay="0"/>
                                          </p:stCondLst>
                                        </p:cTn>
                                        <p:tgtEl>
                                          <p:spTgt spid="17410"/>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17410"/>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17410"/>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17410"/>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17410"/>
                                        </p:tgtEl>
                                        <p:attrNameLst>
                                          <p:attrName>ppt_y</p:attrName>
                                        </p:attrNameLst>
                                      </p:cBhvr>
                                      <p:tavLst>
                                        <p:tav tm="0" fmla="#ppt_y-sin(pi*$)/81">
                                          <p:val>
                                            <p:fltVal val="0"/>
                                          </p:val>
                                        </p:tav>
                                        <p:tav tm="100000">
                                          <p:val>
                                            <p:fltVal val="1"/>
                                          </p:val>
                                        </p:tav>
                                      </p:tavLst>
                                    </p:anim>
                                    <p:animScale>
                                      <p:cBhvr>
                                        <p:cTn id="28" dur="26">
                                          <p:stCondLst>
                                            <p:cond delay="650"/>
                                          </p:stCondLst>
                                        </p:cTn>
                                        <p:tgtEl>
                                          <p:spTgt spid="17410"/>
                                        </p:tgtEl>
                                      </p:cBhvr>
                                      <p:to x="100000" y="60000"/>
                                    </p:animScale>
                                    <p:animScale>
                                      <p:cBhvr>
                                        <p:cTn id="29" dur="166" decel="50000">
                                          <p:stCondLst>
                                            <p:cond delay="676"/>
                                          </p:stCondLst>
                                        </p:cTn>
                                        <p:tgtEl>
                                          <p:spTgt spid="17410"/>
                                        </p:tgtEl>
                                      </p:cBhvr>
                                      <p:to x="100000" y="100000"/>
                                    </p:animScale>
                                    <p:animScale>
                                      <p:cBhvr>
                                        <p:cTn id="30" dur="26">
                                          <p:stCondLst>
                                            <p:cond delay="1312"/>
                                          </p:stCondLst>
                                        </p:cTn>
                                        <p:tgtEl>
                                          <p:spTgt spid="17410"/>
                                        </p:tgtEl>
                                      </p:cBhvr>
                                      <p:to x="100000" y="80000"/>
                                    </p:animScale>
                                    <p:animScale>
                                      <p:cBhvr>
                                        <p:cTn id="31" dur="166" decel="50000">
                                          <p:stCondLst>
                                            <p:cond delay="1338"/>
                                          </p:stCondLst>
                                        </p:cTn>
                                        <p:tgtEl>
                                          <p:spTgt spid="17410"/>
                                        </p:tgtEl>
                                      </p:cBhvr>
                                      <p:to x="100000" y="100000"/>
                                    </p:animScale>
                                    <p:animScale>
                                      <p:cBhvr>
                                        <p:cTn id="32" dur="26">
                                          <p:stCondLst>
                                            <p:cond delay="1642"/>
                                          </p:stCondLst>
                                        </p:cTn>
                                        <p:tgtEl>
                                          <p:spTgt spid="17410"/>
                                        </p:tgtEl>
                                      </p:cBhvr>
                                      <p:to x="100000" y="90000"/>
                                    </p:animScale>
                                    <p:animScale>
                                      <p:cBhvr>
                                        <p:cTn id="33" dur="166" decel="50000">
                                          <p:stCondLst>
                                            <p:cond delay="1668"/>
                                          </p:stCondLst>
                                        </p:cTn>
                                        <p:tgtEl>
                                          <p:spTgt spid="17410"/>
                                        </p:tgtEl>
                                      </p:cBhvr>
                                      <p:to x="100000" y="100000"/>
                                    </p:animScale>
                                    <p:animScale>
                                      <p:cBhvr>
                                        <p:cTn id="34" dur="26">
                                          <p:stCondLst>
                                            <p:cond delay="1808"/>
                                          </p:stCondLst>
                                        </p:cTn>
                                        <p:tgtEl>
                                          <p:spTgt spid="17410"/>
                                        </p:tgtEl>
                                      </p:cBhvr>
                                      <p:to x="100000" y="95000"/>
                                    </p:animScale>
                                    <p:animScale>
                                      <p:cBhvr>
                                        <p:cTn id="35" dur="166" decel="50000">
                                          <p:stCondLst>
                                            <p:cond delay="1834"/>
                                          </p:stCondLst>
                                        </p:cTn>
                                        <p:tgtEl>
                                          <p:spTgt spid="174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build="p" bldLvl="5"/>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28600" y="0"/>
            <a:ext cx="8610600" cy="914400"/>
          </a:xfrm>
        </p:spPr>
        <p:txBody>
          <a:bodyPr>
            <a:noAutofit/>
          </a:bodyPr>
          <a:lstStyle/>
          <a:p>
            <a:pPr algn="ctr" eaLnBrk="1" hangingPunct="1">
              <a:spcBef>
                <a:spcPts val="0"/>
              </a:spcBef>
            </a:pPr>
            <a:r>
              <a:rPr lang="en-US" sz="4400" b="1" dirty="0" smtClean="0">
                <a:latin typeface="Dateline" pitchFamily="2" charset="0"/>
              </a:rPr>
              <a:t>Mobil Devices / Handheld Computers</a:t>
            </a:r>
          </a:p>
        </p:txBody>
      </p:sp>
      <p:sp>
        <p:nvSpPr>
          <p:cNvPr id="6" name="Content Placeholder 5"/>
          <p:cNvSpPr>
            <a:spLocks noGrp="1"/>
          </p:cNvSpPr>
          <p:nvPr>
            <p:ph sz="half" idx="1"/>
          </p:nvPr>
        </p:nvSpPr>
        <p:spPr>
          <a:xfrm>
            <a:off x="152400" y="3581400"/>
            <a:ext cx="4495800" cy="2247899"/>
          </a:xfrm>
        </p:spPr>
        <p:txBody>
          <a:bodyPr>
            <a:normAutofit fontScale="85000" lnSpcReduction="20000"/>
          </a:bodyPr>
          <a:lstStyle/>
          <a:p>
            <a:pPr marL="342900" lvl="1" indent="-342900" eaLnBrk="1" hangingPunct="1">
              <a:lnSpc>
                <a:spcPct val="90000"/>
              </a:lnSpc>
              <a:buClr>
                <a:schemeClr val="folHlink"/>
              </a:buClr>
              <a:buSzPct val="90000"/>
            </a:pPr>
            <a:r>
              <a:rPr lang="en-US" sz="2000" dirty="0" smtClean="0"/>
              <a:t>Examples:</a:t>
            </a:r>
          </a:p>
          <a:p>
            <a:pPr marL="742950" lvl="2" indent="-342900">
              <a:lnSpc>
                <a:spcPct val="90000"/>
              </a:lnSpc>
              <a:buSzPct val="90000"/>
            </a:pPr>
            <a:r>
              <a:rPr lang="en-US" sz="1800" dirty="0" smtClean="0"/>
              <a:t>Mobile internet device</a:t>
            </a:r>
          </a:p>
          <a:p>
            <a:pPr marL="742950" lvl="2" indent="-342900" eaLnBrk="1" hangingPunct="1">
              <a:lnSpc>
                <a:spcPct val="90000"/>
              </a:lnSpc>
              <a:buSzPct val="90000"/>
            </a:pPr>
            <a:r>
              <a:rPr lang="en-US" sz="1800" dirty="0" smtClean="0"/>
              <a:t>Personal Digital Assistant (PDA)</a:t>
            </a:r>
          </a:p>
          <a:p>
            <a:pPr marL="742950" lvl="2" indent="-342900" eaLnBrk="1" hangingPunct="1">
              <a:lnSpc>
                <a:spcPct val="90000"/>
              </a:lnSpc>
              <a:buSzPct val="90000"/>
            </a:pPr>
            <a:r>
              <a:rPr lang="en-US" sz="1800" dirty="0" smtClean="0"/>
              <a:t>IPod – MP3 Players</a:t>
            </a:r>
          </a:p>
          <a:p>
            <a:pPr marL="742950" lvl="2" indent="-342900" eaLnBrk="1" hangingPunct="1">
              <a:lnSpc>
                <a:spcPct val="90000"/>
              </a:lnSpc>
              <a:buSzPct val="90000"/>
            </a:pPr>
            <a:r>
              <a:rPr lang="en-US" sz="1800" dirty="0" smtClean="0"/>
              <a:t>Smartphone / Tablet – Mobile Phone</a:t>
            </a:r>
          </a:p>
          <a:p>
            <a:pPr marL="742950" lvl="2" indent="-342900" eaLnBrk="1" hangingPunct="1">
              <a:lnSpc>
                <a:spcPct val="90000"/>
              </a:lnSpc>
              <a:buSzPct val="90000"/>
            </a:pPr>
            <a:r>
              <a:rPr lang="en-US" sz="1800" dirty="0" smtClean="0"/>
              <a:t>Tablet Computer</a:t>
            </a:r>
          </a:p>
          <a:p>
            <a:pPr marL="742950" lvl="2" indent="-342900" eaLnBrk="1" hangingPunct="1">
              <a:lnSpc>
                <a:spcPct val="90000"/>
              </a:lnSpc>
              <a:buSzPct val="90000"/>
            </a:pPr>
            <a:r>
              <a:rPr lang="en-US" sz="1800" dirty="0" smtClean="0"/>
              <a:t>Portable Media Player</a:t>
            </a:r>
          </a:p>
          <a:p>
            <a:pPr marL="742950" lvl="2" indent="-342900" eaLnBrk="1" hangingPunct="1">
              <a:lnSpc>
                <a:spcPct val="90000"/>
              </a:lnSpc>
              <a:buSzPct val="90000"/>
            </a:pPr>
            <a:r>
              <a:rPr lang="en-US" sz="1800" dirty="0" smtClean="0"/>
              <a:t>Handheld Game Con</a:t>
            </a:r>
          </a:p>
        </p:txBody>
      </p:sp>
      <p:sp>
        <p:nvSpPr>
          <p:cNvPr id="22531" name="Rectangle 3"/>
          <p:cNvSpPr>
            <a:spLocks noGrp="1" noChangeArrowheads="1"/>
          </p:cNvSpPr>
          <p:nvPr>
            <p:ph type="body" sz="half" idx="2"/>
          </p:nvPr>
        </p:nvSpPr>
        <p:spPr>
          <a:xfrm>
            <a:off x="3810000" y="914400"/>
            <a:ext cx="5105400" cy="5105400"/>
          </a:xfrm>
        </p:spPr>
        <p:txBody>
          <a:bodyPr>
            <a:normAutofit fontScale="85000" lnSpcReduction="20000"/>
          </a:bodyPr>
          <a:lstStyle/>
          <a:p>
            <a:pPr eaLnBrk="1" hangingPunct="1">
              <a:lnSpc>
                <a:spcPct val="90000"/>
              </a:lnSpc>
            </a:pPr>
            <a:r>
              <a:rPr lang="en-US" sz="2600" dirty="0" smtClean="0"/>
              <a:t>A computer that fits into a pocket, runs on batteries, and is used while holding the unit in your hand.</a:t>
            </a:r>
          </a:p>
          <a:p>
            <a:pPr eaLnBrk="1" hangingPunct="1">
              <a:lnSpc>
                <a:spcPct val="90000"/>
              </a:lnSpc>
            </a:pPr>
            <a:r>
              <a:rPr lang="en-US" sz="2600" dirty="0" smtClean="0"/>
              <a:t>Many can be synchronized with a personal </a:t>
            </a:r>
            <a:r>
              <a:rPr lang="en-US" sz="2600" dirty="0" smtClean="0"/>
              <a:t>microcomputer.</a:t>
            </a:r>
            <a:endParaRPr lang="en-US" sz="2600" dirty="0" smtClean="0"/>
          </a:p>
          <a:p>
            <a:pPr>
              <a:lnSpc>
                <a:spcPct val="120000"/>
              </a:lnSpc>
              <a:spcBef>
                <a:spcPts val="0"/>
              </a:spcBef>
              <a:spcAft>
                <a:spcPts val="0"/>
              </a:spcAft>
            </a:pPr>
            <a:r>
              <a:rPr lang="en-US" sz="2200" dirty="0" smtClean="0"/>
              <a:t>Most </a:t>
            </a:r>
            <a:r>
              <a:rPr lang="en-US" sz="2200" dirty="0" smtClean="0"/>
              <a:t>come equipped </a:t>
            </a:r>
            <a:r>
              <a:rPr lang="en-US" sz="2200" dirty="0" smtClean="0"/>
              <a:t>with Wi-Fi, Bluetooth, and GPS</a:t>
            </a:r>
          </a:p>
          <a:p>
            <a:pPr marL="742950" lvl="2" indent="-342900" eaLnBrk="1" hangingPunct="1">
              <a:lnSpc>
                <a:spcPct val="90000"/>
              </a:lnSpc>
              <a:buSzPct val="90000"/>
              <a:buNone/>
            </a:pPr>
            <a:endParaRPr lang="en-US" sz="2400" dirty="0" smtClean="0"/>
          </a:p>
          <a:p>
            <a:pPr marL="742950" lvl="2" indent="-342900">
              <a:lnSpc>
                <a:spcPct val="90000"/>
              </a:lnSpc>
              <a:buSzPct val="90000"/>
            </a:pPr>
            <a:r>
              <a:rPr lang="en-US" sz="1800" dirty="0" smtClean="0"/>
              <a:t>Calculator</a:t>
            </a:r>
          </a:p>
          <a:p>
            <a:pPr marL="742950" lvl="2" indent="-342900">
              <a:lnSpc>
                <a:spcPct val="90000"/>
              </a:lnSpc>
              <a:buSzPct val="90000"/>
            </a:pPr>
            <a:r>
              <a:rPr lang="en-US" sz="1800" dirty="0" smtClean="0"/>
              <a:t>Handheld game console</a:t>
            </a:r>
          </a:p>
          <a:p>
            <a:pPr marL="742950" lvl="2" indent="-342900">
              <a:lnSpc>
                <a:spcPct val="90000"/>
              </a:lnSpc>
              <a:buSzPct val="90000"/>
            </a:pPr>
            <a:r>
              <a:rPr lang="en-US" sz="1800" dirty="0" smtClean="0"/>
              <a:t>Portable media player</a:t>
            </a:r>
          </a:p>
          <a:p>
            <a:pPr marL="742950" lvl="2" indent="-342900">
              <a:lnSpc>
                <a:spcPct val="90000"/>
              </a:lnSpc>
              <a:buSzPct val="90000"/>
            </a:pPr>
            <a:r>
              <a:rPr lang="en-US" sz="1800" dirty="0" smtClean="0"/>
              <a:t>Digital still camera (DSC)</a:t>
            </a:r>
          </a:p>
          <a:p>
            <a:pPr marL="742950" lvl="2" indent="-342900">
              <a:lnSpc>
                <a:spcPct val="90000"/>
              </a:lnSpc>
              <a:buSzPct val="90000"/>
            </a:pPr>
            <a:r>
              <a:rPr lang="en-US" sz="1800" dirty="0" smtClean="0"/>
              <a:t>Digital video camera (DVC or digital camcorder)</a:t>
            </a:r>
          </a:p>
          <a:p>
            <a:pPr marL="742950" lvl="2" indent="-342900">
              <a:lnSpc>
                <a:spcPct val="90000"/>
              </a:lnSpc>
              <a:buSzPct val="90000"/>
            </a:pPr>
            <a:r>
              <a:rPr lang="en-US" sz="1800" dirty="0" smtClean="0"/>
              <a:t>Mobile phone</a:t>
            </a:r>
          </a:p>
          <a:p>
            <a:pPr marL="742950" lvl="2" indent="-342900">
              <a:lnSpc>
                <a:spcPct val="90000"/>
              </a:lnSpc>
              <a:buSzPct val="90000"/>
            </a:pPr>
            <a:r>
              <a:rPr lang="en-US" sz="1800" dirty="0" smtClean="0"/>
              <a:t>Pager</a:t>
            </a:r>
          </a:p>
          <a:p>
            <a:pPr marL="742950" lvl="2" indent="-342900">
              <a:lnSpc>
                <a:spcPct val="90000"/>
              </a:lnSpc>
              <a:buSzPct val="90000"/>
            </a:pPr>
            <a:r>
              <a:rPr lang="en-US" sz="1800" dirty="0" smtClean="0"/>
              <a:t>Personal navigation device (PND)</a:t>
            </a:r>
          </a:p>
        </p:txBody>
      </p:sp>
      <p:pic>
        <p:nvPicPr>
          <p:cNvPr id="7" name="Picture 14" descr="j0312178"/>
          <p:cNvPicPr>
            <a:picLocks noChangeAspect="1" noChangeArrowheads="1"/>
          </p:cNvPicPr>
          <p:nvPr/>
        </p:nvPicPr>
        <p:blipFill>
          <a:blip r:embed="rId3" cstate="print"/>
          <a:srcRect/>
          <a:stretch>
            <a:fillRect/>
          </a:stretch>
        </p:blipFill>
        <p:spPr bwMode="auto">
          <a:xfrm>
            <a:off x="304800" y="685800"/>
            <a:ext cx="2667000" cy="2857501"/>
          </a:xfrm>
          <a:prstGeom prst="rect">
            <a:avLst/>
          </a:prstGeom>
          <a:noFill/>
          <a:ln w="9525">
            <a:noFill/>
            <a:miter lim="800000"/>
            <a:headEnd/>
            <a:tailEnd/>
          </a:ln>
        </p:spPr>
      </p:pic>
    </p:spTree>
    <p:extLst>
      <p:ext uri="{BB962C8B-B14F-4D97-AF65-F5344CB8AC3E}">
        <p14:creationId xmlns:p14="http://schemas.microsoft.com/office/powerpoint/2010/main" val="4152939786"/>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Effect transition="in" filter="blinds(horizontal)">
                                      <p:cBhvr>
                                        <p:cTn id="7" dur="500"/>
                                        <p:tgtEl>
                                          <p:spTgt spid="225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531">
                                            <p:txEl>
                                              <p:pRg st="1" end="1"/>
                                            </p:txEl>
                                          </p:spTgt>
                                        </p:tgtEl>
                                        <p:attrNameLst>
                                          <p:attrName>style.visibility</p:attrName>
                                        </p:attrNameLst>
                                      </p:cBhvr>
                                      <p:to>
                                        <p:strVal val="visible"/>
                                      </p:to>
                                    </p:set>
                                    <p:animEffect transition="in" filter="blinds(horizontal)">
                                      <p:cBhvr>
                                        <p:cTn id="12" dur="500"/>
                                        <p:tgtEl>
                                          <p:spTgt spid="225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2531">
                                            <p:txEl>
                                              <p:pRg st="2" end="2"/>
                                            </p:txEl>
                                          </p:spTgt>
                                        </p:tgtEl>
                                        <p:attrNameLst>
                                          <p:attrName>style.visibility</p:attrName>
                                        </p:attrNameLst>
                                      </p:cBhvr>
                                      <p:to>
                                        <p:strVal val="visible"/>
                                      </p:to>
                                    </p:set>
                                    <p:animEffect transition="in" filter="blinds(horizontal)">
                                      <p:cBhvr>
                                        <p:cTn id="17" dur="500"/>
                                        <p:tgtEl>
                                          <p:spTgt spid="225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2531">
                                            <p:txEl>
                                              <p:pRg st="4" end="4"/>
                                            </p:txEl>
                                          </p:spTgt>
                                        </p:tgtEl>
                                        <p:attrNameLst>
                                          <p:attrName>style.visibility</p:attrName>
                                        </p:attrNameLst>
                                      </p:cBhvr>
                                      <p:to>
                                        <p:strVal val="visible"/>
                                      </p:to>
                                    </p:set>
                                    <p:animEffect transition="in" filter="blinds(horizontal)">
                                      <p:cBhvr>
                                        <p:cTn id="22" dur="500"/>
                                        <p:tgtEl>
                                          <p:spTgt spid="22531">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22531">
                                            <p:txEl>
                                              <p:pRg st="5" end="5"/>
                                            </p:txEl>
                                          </p:spTgt>
                                        </p:tgtEl>
                                        <p:attrNameLst>
                                          <p:attrName>style.visibility</p:attrName>
                                        </p:attrNameLst>
                                      </p:cBhvr>
                                      <p:to>
                                        <p:strVal val="visible"/>
                                      </p:to>
                                    </p:set>
                                    <p:animEffect transition="in" filter="blinds(horizontal)">
                                      <p:cBhvr>
                                        <p:cTn id="27" dur="500"/>
                                        <p:tgtEl>
                                          <p:spTgt spid="22531">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22531">
                                            <p:txEl>
                                              <p:pRg st="6" end="6"/>
                                            </p:txEl>
                                          </p:spTgt>
                                        </p:tgtEl>
                                        <p:attrNameLst>
                                          <p:attrName>style.visibility</p:attrName>
                                        </p:attrNameLst>
                                      </p:cBhvr>
                                      <p:to>
                                        <p:strVal val="visible"/>
                                      </p:to>
                                    </p:set>
                                    <p:animEffect transition="in" filter="blinds(horizontal)">
                                      <p:cBhvr>
                                        <p:cTn id="32" dur="500"/>
                                        <p:tgtEl>
                                          <p:spTgt spid="22531">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22531">
                                            <p:txEl>
                                              <p:pRg st="7" end="7"/>
                                            </p:txEl>
                                          </p:spTgt>
                                        </p:tgtEl>
                                        <p:attrNameLst>
                                          <p:attrName>style.visibility</p:attrName>
                                        </p:attrNameLst>
                                      </p:cBhvr>
                                      <p:to>
                                        <p:strVal val="visible"/>
                                      </p:to>
                                    </p:set>
                                    <p:animEffect transition="in" filter="blinds(horizontal)">
                                      <p:cBhvr>
                                        <p:cTn id="37" dur="500"/>
                                        <p:tgtEl>
                                          <p:spTgt spid="22531">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2531">
                                            <p:txEl>
                                              <p:pRg st="8" end="8"/>
                                            </p:txEl>
                                          </p:spTgt>
                                        </p:tgtEl>
                                        <p:attrNameLst>
                                          <p:attrName>style.visibility</p:attrName>
                                        </p:attrNameLst>
                                      </p:cBhvr>
                                      <p:to>
                                        <p:strVal val="visible"/>
                                      </p:to>
                                    </p:set>
                                    <p:animEffect transition="in" filter="blinds(horizontal)">
                                      <p:cBhvr>
                                        <p:cTn id="42" dur="500"/>
                                        <p:tgtEl>
                                          <p:spTgt spid="22531">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2531">
                                            <p:txEl>
                                              <p:pRg st="9" end="9"/>
                                            </p:txEl>
                                          </p:spTgt>
                                        </p:tgtEl>
                                        <p:attrNameLst>
                                          <p:attrName>style.visibility</p:attrName>
                                        </p:attrNameLst>
                                      </p:cBhvr>
                                      <p:to>
                                        <p:strVal val="visible"/>
                                      </p:to>
                                    </p:set>
                                    <p:animEffect transition="in" filter="blinds(horizontal)">
                                      <p:cBhvr>
                                        <p:cTn id="47" dur="500"/>
                                        <p:tgtEl>
                                          <p:spTgt spid="22531">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22531">
                                            <p:txEl>
                                              <p:pRg st="10" end="10"/>
                                            </p:txEl>
                                          </p:spTgt>
                                        </p:tgtEl>
                                        <p:attrNameLst>
                                          <p:attrName>style.visibility</p:attrName>
                                        </p:attrNameLst>
                                      </p:cBhvr>
                                      <p:to>
                                        <p:strVal val="visible"/>
                                      </p:to>
                                    </p:set>
                                    <p:animEffect transition="in" filter="blinds(horizontal)">
                                      <p:cBhvr>
                                        <p:cTn id="52" dur="500"/>
                                        <p:tgtEl>
                                          <p:spTgt spid="22531">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grpId="0" nodeType="clickEffect">
                                  <p:stCondLst>
                                    <p:cond delay="0"/>
                                  </p:stCondLst>
                                  <p:childTnLst>
                                    <p:set>
                                      <p:cBhvr>
                                        <p:cTn id="56" dur="1" fill="hold">
                                          <p:stCondLst>
                                            <p:cond delay="0"/>
                                          </p:stCondLst>
                                        </p:cTn>
                                        <p:tgtEl>
                                          <p:spTgt spid="22531">
                                            <p:txEl>
                                              <p:pRg st="11" end="11"/>
                                            </p:txEl>
                                          </p:spTgt>
                                        </p:tgtEl>
                                        <p:attrNameLst>
                                          <p:attrName>style.visibility</p:attrName>
                                        </p:attrNameLst>
                                      </p:cBhvr>
                                      <p:to>
                                        <p:strVal val="visible"/>
                                      </p:to>
                                    </p:set>
                                    <p:animEffect transition="in" filter="blinds(horizontal)">
                                      <p:cBhvr>
                                        <p:cTn id="57" dur="500"/>
                                        <p:tgtEl>
                                          <p:spTgt spid="22531">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6" presetClass="entr" presetSubtype="0" fill="hold" grpId="0" nodeType="clickEffect">
                                  <p:stCondLst>
                                    <p:cond delay="0"/>
                                  </p:stCondLst>
                                  <p:childTnLst>
                                    <p:set>
                                      <p:cBhvr>
                                        <p:cTn id="61" dur="1" fill="hold">
                                          <p:stCondLst>
                                            <p:cond delay="0"/>
                                          </p:stCondLst>
                                        </p:cTn>
                                        <p:tgtEl>
                                          <p:spTgt spid="22530"/>
                                        </p:tgtEl>
                                        <p:attrNameLst>
                                          <p:attrName>style.visibility</p:attrName>
                                        </p:attrNameLst>
                                      </p:cBhvr>
                                      <p:to>
                                        <p:strVal val="visible"/>
                                      </p:to>
                                    </p:set>
                                    <p:animEffect transition="in" filter="wipe(down)">
                                      <p:cBhvr>
                                        <p:cTn id="62" dur="580">
                                          <p:stCondLst>
                                            <p:cond delay="0"/>
                                          </p:stCondLst>
                                        </p:cTn>
                                        <p:tgtEl>
                                          <p:spTgt spid="22530"/>
                                        </p:tgtEl>
                                      </p:cBhvr>
                                    </p:animEffect>
                                    <p:anim calcmode="lin" valueType="num">
                                      <p:cBhvr>
                                        <p:cTn id="63" dur="1822" tmFilter="0,0; 0.14,0.36; 0.43,0.73; 0.71,0.91; 1.0,1.0">
                                          <p:stCondLst>
                                            <p:cond delay="0"/>
                                          </p:stCondLst>
                                        </p:cTn>
                                        <p:tgtEl>
                                          <p:spTgt spid="22530"/>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22530"/>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22530"/>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22530"/>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22530"/>
                                        </p:tgtEl>
                                        <p:attrNameLst>
                                          <p:attrName>ppt_y</p:attrName>
                                        </p:attrNameLst>
                                      </p:cBhvr>
                                      <p:tavLst>
                                        <p:tav tm="0" fmla="#ppt_y-sin(pi*$)/81">
                                          <p:val>
                                            <p:fltVal val="0"/>
                                          </p:val>
                                        </p:tav>
                                        <p:tav tm="100000">
                                          <p:val>
                                            <p:fltVal val="1"/>
                                          </p:val>
                                        </p:tav>
                                      </p:tavLst>
                                    </p:anim>
                                    <p:animScale>
                                      <p:cBhvr>
                                        <p:cTn id="68" dur="26">
                                          <p:stCondLst>
                                            <p:cond delay="650"/>
                                          </p:stCondLst>
                                        </p:cTn>
                                        <p:tgtEl>
                                          <p:spTgt spid="22530"/>
                                        </p:tgtEl>
                                      </p:cBhvr>
                                      <p:to x="100000" y="60000"/>
                                    </p:animScale>
                                    <p:animScale>
                                      <p:cBhvr>
                                        <p:cTn id="69" dur="166" decel="50000">
                                          <p:stCondLst>
                                            <p:cond delay="676"/>
                                          </p:stCondLst>
                                        </p:cTn>
                                        <p:tgtEl>
                                          <p:spTgt spid="22530"/>
                                        </p:tgtEl>
                                      </p:cBhvr>
                                      <p:to x="100000" y="100000"/>
                                    </p:animScale>
                                    <p:animScale>
                                      <p:cBhvr>
                                        <p:cTn id="70" dur="26">
                                          <p:stCondLst>
                                            <p:cond delay="1312"/>
                                          </p:stCondLst>
                                        </p:cTn>
                                        <p:tgtEl>
                                          <p:spTgt spid="22530"/>
                                        </p:tgtEl>
                                      </p:cBhvr>
                                      <p:to x="100000" y="80000"/>
                                    </p:animScale>
                                    <p:animScale>
                                      <p:cBhvr>
                                        <p:cTn id="71" dur="166" decel="50000">
                                          <p:stCondLst>
                                            <p:cond delay="1338"/>
                                          </p:stCondLst>
                                        </p:cTn>
                                        <p:tgtEl>
                                          <p:spTgt spid="22530"/>
                                        </p:tgtEl>
                                      </p:cBhvr>
                                      <p:to x="100000" y="100000"/>
                                    </p:animScale>
                                    <p:animScale>
                                      <p:cBhvr>
                                        <p:cTn id="72" dur="26">
                                          <p:stCondLst>
                                            <p:cond delay="1642"/>
                                          </p:stCondLst>
                                        </p:cTn>
                                        <p:tgtEl>
                                          <p:spTgt spid="22530"/>
                                        </p:tgtEl>
                                      </p:cBhvr>
                                      <p:to x="100000" y="90000"/>
                                    </p:animScale>
                                    <p:animScale>
                                      <p:cBhvr>
                                        <p:cTn id="73" dur="166" decel="50000">
                                          <p:stCondLst>
                                            <p:cond delay="1668"/>
                                          </p:stCondLst>
                                        </p:cTn>
                                        <p:tgtEl>
                                          <p:spTgt spid="22530"/>
                                        </p:tgtEl>
                                      </p:cBhvr>
                                      <p:to x="100000" y="100000"/>
                                    </p:animScale>
                                    <p:animScale>
                                      <p:cBhvr>
                                        <p:cTn id="74" dur="26">
                                          <p:stCondLst>
                                            <p:cond delay="1808"/>
                                          </p:stCondLst>
                                        </p:cTn>
                                        <p:tgtEl>
                                          <p:spTgt spid="22530"/>
                                        </p:tgtEl>
                                      </p:cBhvr>
                                      <p:to x="100000" y="95000"/>
                                    </p:animScale>
                                    <p:animScale>
                                      <p:cBhvr>
                                        <p:cTn id="75" dur="166" decel="50000">
                                          <p:stCondLst>
                                            <p:cond delay="1834"/>
                                          </p:stCondLst>
                                        </p:cTn>
                                        <p:tgtEl>
                                          <p:spTgt spid="2253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bldLvl="5"/>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1"/>
            <a:ext cx="8229600" cy="838200"/>
          </a:xfrm>
        </p:spPr>
        <p:txBody>
          <a:bodyPr>
            <a:normAutofit/>
          </a:bodyPr>
          <a:lstStyle/>
          <a:p>
            <a:pPr algn="ctr"/>
            <a:r>
              <a:rPr lang="en-US" sz="4800" b="1" dirty="0" smtClean="0">
                <a:latin typeface="Dateline"/>
              </a:rPr>
              <a:t>Tablet Computers</a:t>
            </a:r>
            <a:endParaRPr lang="en-US" sz="4800" b="1" dirty="0">
              <a:latin typeface="Dateline"/>
            </a:endParaRPr>
          </a:p>
        </p:txBody>
      </p:sp>
      <p:sp>
        <p:nvSpPr>
          <p:cNvPr id="3" name="Content Placeholder 2"/>
          <p:cNvSpPr>
            <a:spLocks noGrp="1"/>
          </p:cNvSpPr>
          <p:nvPr>
            <p:ph sz="half" idx="1"/>
          </p:nvPr>
        </p:nvSpPr>
        <p:spPr>
          <a:xfrm>
            <a:off x="457200" y="838201"/>
            <a:ext cx="3733800" cy="3428999"/>
          </a:xfrm>
        </p:spPr>
        <p:txBody>
          <a:bodyPr>
            <a:noAutofit/>
          </a:bodyPr>
          <a:lstStyle/>
          <a:p>
            <a:r>
              <a:rPr lang="en-US" sz="1800" dirty="0" smtClean="0"/>
              <a:t>A Tablet is a one-piece mobile computer. </a:t>
            </a:r>
            <a:r>
              <a:rPr lang="en-US" sz="1800" dirty="0" smtClean="0"/>
              <a:t>They </a:t>
            </a:r>
            <a:r>
              <a:rPr lang="en-US" sz="1800" dirty="0" smtClean="0"/>
              <a:t>typically have a touchscreen with </a:t>
            </a:r>
            <a:r>
              <a:rPr lang="en-US" sz="1800" dirty="0" smtClean="0"/>
              <a:t>few physical buttons but an </a:t>
            </a:r>
            <a:r>
              <a:rPr lang="en-US" sz="1800" dirty="0" smtClean="0"/>
              <a:t>on-screen</a:t>
            </a:r>
            <a:r>
              <a:rPr lang="en-US" sz="1800" dirty="0" smtClean="0"/>
              <a:t>, </a:t>
            </a:r>
            <a:r>
              <a:rPr lang="en-US" sz="1800" dirty="0" smtClean="0"/>
              <a:t>virtual keyboard is </a:t>
            </a:r>
            <a:r>
              <a:rPr lang="en-US" sz="1800" dirty="0" smtClean="0"/>
              <a:t>commonly used.</a:t>
            </a:r>
            <a:endParaRPr lang="en-US" sz="1800" dirty="0" smtClean="0"/>
          </a:p>
          <a:p>
            <a:r>
              <a:rPr lang="en-US" sz="1800" dirty="0" smtClean="0"/>
              <a:t>Though generally self-contained, a tablet computer may be connected to a physical keyboard or other input </a:t>
            </a:r>
            <a:r>
              <a:rPr lang="en-US" sz="1800" dirty="0" smtClean="0"/>
              <a:t>device.</a:t>
            </a:r>
          </a:p>
        </p:txBody>
      </p:sp>
      <p:sp>
        <p:nvSpPr>
          <p:cNvPr id="4" name="Text Placeholder 3"/>
          <p:cNvSpPr>
            <a:spLocks noGrp="1"/>
          </p:cNvSpPr>
          <p:nvPr>
            <p:ph type="body" sz="half" idx="2"/>
          </p:nvPr>
        </p:nvSpPr>
        <p:spPr>
          <a:xfrm>
            <a:off x="4191000" y="762000"/>
            <a:ext cx="4800600" cy="4412110"/>
          </a:xfrm>
        </p:spPr>
        <p:txBody>
          <a:bodyPr>
            <a:normAutofit fontScale="85000" lnSpcReduction="20000"/>
          </a:bodyPr>
          <a:lstStyle/>
          <a:p>
            <a:pPr marL="228600" indent="-228600"/>
            <a:r>
              <a:rPr lang="en-US" b="1" dirty="0" smtClean="0"/>
              <a:t>Examples:</a:t>
            </a:r>
          </a:p>
          <a:p>
            <a:pPr marL="457200" lvl="1" indent="-228600"/>
            <a:r>
              <a:rPr lang="en-US" b="1" dirty="0" smtClean="0"/>
              <a:t>Slates</a:t>
            </a:r>
            <a:r>
              <a:rPr lang="en-US" dirty="0" smtClean="0"/>
              <a:t> </a:t>
            </a:r>
            <a:r>
              <a:rPr lang="en-US" dirty="0" smtClean="0"/>
              <a:t>– Tablets without dedicated keyboards like the </a:t>
            </a:r>
            <a:r>
              <a:rPr lang="en-US" dirty="0" err="1" smtClean="0"/>
              <a:t>iPad</a:t>
            </a:r>
            <a:r>
              <a:rPr lang="en-US" dirty="0" smtClean="0"/>
              <a:t> and Android Tablets</a:t>
            </a:r>
          </a:p>
          <a:p>
            <a:pPr marL="457200" lvl="1" indent="-228600"/>
            <a:r>
              <a:rPr lang="en-US" b="1" dirty="0" smtClean="0"/>
              <a:t>Mini Tablet </a:t>
            </a:r>
            <a:r>
              <a:rPr lang="en-US" dirty="0" smtClean="0"/>
              <a:t>– smaller and lighter than standard tablets. Generally 6 – 7 inches. Kindle Fire, Galaxy Tab</a:t>
            </a:r>
          </a:p>
          <a:p>
            <a:pPr marL="457200" lvl="1" indent="-228600"/>
            <a:r>
              <a:rPr lang="en-US" b="1" dirty="0" err="1" smtClean="0"/>
              <a:t>Phablet</a:t>
            </a:r>
            <a:r>
              <a:rPr lang="en-US" dirty="0" smtClean="0"/>
              <a:t> – Cross between a phone and a regular tablet. LG </a:t>
            </a:r>
            <a:r>
              <a:rPr lang="en-US" dirty="0" err="1" smtClean="0"/>
              <a:t>Optimus</a:t>
            </a:r>
            <a:r>
              <a:rPr lang="en-US" dirty="0" smtClean="0"/>
              <a:t> Vu, Samsung Galaxy Note, and Dell Streak</a:t>
            </a:r>
          </a:p>
          <a:p>
            <a:pPr marL="457200" lvl="1" indent="-228600"/>
            <a:r>
              <a:rPr lang="en-US" b="1" dirty="0" smtClean="0"/>
              <a:t>Dedicated keyboards </a:t>
            </a:r>
            <a:r>
              <a:rPr lang="en-US" dirty="0" smtClean="0"/>
              <a:t>– These tablets blur the line between slate tablets and laptops</a:t>
            </a:r>
          </a:p>
          <a:p>
            <a:pPr marL="457200" lvl="1" indent="-228600"/>
            <a:r>
              <a:rPr lang="en-US" b="1" dirty="0" smtClean="0"/>
              <a:t>Convertibles</a:t>
            </a:r>
            <a:r>
              <a:rPr lang="en-US" dirty="0" smtClean="0"/>
              <a:t> – a slate tablet top-half with a permanently attached keyboard bottom-half. (Panasonic Toughbook, </a:t>
            </a:r>
            <a:r>
              <a:rPr lang="en-US" dirty="0" err="1" smtClean="0"/>
              <a:t>Inspiron</a:t>
            </a:r>
            <a:r>
              <a:rPr lang="en-US" dirty="0" smtClean="0"/>
              <a:t> Duo)</a:t>
            </a:r>
          </a:p>
          <a:p>
            <a:pPr marL="457200" lvl="1" indent="-228600"/>
            <a:r>
              <a:rPr lang="en-US" b="1" dirty="0" smtClean="0"/>
              <a:t>Hybrids</a:t>
            </a:r>
            <a:r>
              <a:rPr lang="en-US" dirty="0" smtClean="0"/>
              <a:t> – Hybrid tablets have a standard tablet base with a detachable keyboard that resembles a laptop keyboard.</a:t>
            </a:r>
          </a:p>
          <a:p>
            <a:pPr marL="457200" lvl="1" indent="-228600"/>
            <a:r>
              <a:rPr lang="en-US" b="1" dirty="0" smtClean="0"/>
              <a:t>Booklets</a:t>
            </a:r>
            <a:r>
              <a:rPr lang="en-US" dirty="0" smtClean="0"/>
              <a:t> - Booklets are dual-touchscreen tablet computers</a:t>
            </a:r>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31019"/>
          <a:stretch/>
        </p:blipFill>
        <p:spPr bwMode="auto">
          <a:xfrm>
            <a:off x="5372093" y="5174110"/>
            <a:ext cx="3796789" cy="17438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3108" t="11994" r="12687" b="11524"/>
          <a:stretch/>
        </p:blipFill>
        <p:spPr bwMode="auto">
          <a:xfrm>
            <a:off x="3965448" y="5180331"/>
            <a:ext cx="2257425" cy="1743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4396840"/>
            <a:ext cx="3810000" cy="24740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06458728"/>
      </p:ext>
    </p:extLst>
  </p:cSld>
  <p:clrMapOvr>
    <a:masterClrMapping/>
  </p:clrMapOvr>
  <p:transition spd="med">
    <p:blinds/>
  </p:transition>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239</TotalTime>
  <Words>985</Words>
  <Application>Microsoft Office PowerPoint</Application>
  <PresentationFormat>On-screen Show (4:3)</PresentationFormat>
  <Paragraphs>113</Paragraphs>
  <Slides>15</Slides>
  <Notes>12</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Horizon</vt:lpstr>
      <vt:lpstr>Computer Technology</vt:lpstr>
      <vt:lpstr>Computer</vt:lpstr>
      <vt:lpstr>Basic Terminology</vt:lpstr>
      <vt:lpstr>Terminology Continued</vt:lpstr>
      <vt:lpstr>Microcomputer</vt:lpstr>
      <vt:lpstr>Personal Computers</vt:lpstr>
      <vt:lpstr>Workstation</vt:lpstr>
      <vt:lpstr>Mobil Devices / Handheld Computers</vt:lpstr>
      <vt:lpstr>Tablet Computers</vt:lpstr>
      <vt:lpstr>Laptop Computer</vt:lpstr>
      <vt:lpstr>Desktop Computer</vt:lpstr>
      <vt:lpstr>Mainframe</vt:lpstr>
      <vt:lpstr>Supercomputer</vt:lpstr>
      <vt:lpstr>Special Purpose Computers</vt:lpstr>
      <vt:lpstr>Moore’s Law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Computer Hardware</dc:title>
  <dc:creator>Nathan Corry</dc:creator>
  <cp:lastModifiedBy>Nathan Corry</cp:lastModifiedBy>
  <cp:revision>25</cp:revision>
  <dcterms:created xsi:type="dcterms:W3CDTF">2013-08-02T17:20:55Z</dcterms:created>
  <dcterms:modified xsi:type="dcterms:W3CDTF">2013-08-06T20:10:13Z</dcterms:modified>
</cp:coreProperties>
</file>